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</Types>
</file>

<file path=_rels/.rels><?xml version="1.0" encoding="UTF-8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package/2006/relationships/metadata/extended-properties" Target="docProps/app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autoCompressPicture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</p:sldIdLst>
  <p:sldSz cx="9144000" cy="5143500" type="screen16x9"/>
  <p:notesSz cx="6858000" cy="9144000"/>
  <p:defaultTextStyle>
    <a:defPPr>
      <a:defRPr lang="en-US"/>
    </a:defPPr>
    <a:lvl1pPr algn="l" defTabSz="4572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autoAdjust="0" sz="15643"/>
    <p:restoredTop autoAdjust="0" sz="94694"/>
  </p:normalViewPr>
  <p:slideViewPr>
    <p:cSldViewPr snapToGrid="0" snapToObjects="1">
      <p:cViewPr varScale="1">
        <p:scale>
          <a:sx d="100" n="161"/>
          <a:sy d="100" n="161"/>
        </p:scale>
        <p:origin x="560" y="200"/>
      </p:cViewPr>
      <p:guideLst>
        <p:guide orient="horz" pos="1620"/>
        <p:guide pos="2880"/>
      </p:guideLst>
    </p:cSldViewPr>
  </p:slideViewPr>
  <p:outlineViewPr>
    <p:cViewPr>
      <p:scale>
        <a:sx d="100" n="33"/>
        <a:sy d="100" n="33"/>
      </p:scale>
      <p:origin x="0" y="0"/>
    </p:cViewPr>
  </p:outlin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2" Type="http://schemas.openxmlformats.org/officeDocument/2006/relationships/slide" Target="slides/slide1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slide" Target="slides/slide53.xml" /><Relationship Id="rId55" Type="http://schemas.openxmlformats.org/officeDocument/2006/relationships/slide" Target="slides/slide54.xml" /><Relationship Id="rId56" Type="http://schemas.openxmlformats.org/officeDocument/2006/relationships/slide" Target="slides/slide55.xml" /><Relationship Id="rId57" Type="http://schemas.openxmlformats.org/officeDocument/2006/relationships/slide" Target="slides/slide56.xml" /><Relationship Id="rId58" Type="http://schemas.openxmlformats.org/officeDocument/2006/relationships/slide" Target="slides/slide57.xml" /><Relationship Id="rId59" Type="http://schemas.openxmlformats.org/officeDocument/2006/relationships/slide" Target="slides/slide58.xml" /><Relationship Id="rId60" Type="http://schemas.openxmlformats.org/officeDocument/2006/relationships/slide" Target="slides/slide59.xml" /><Relationship Id="rId61" Type="http://schemas.openxmlformats.org/officeDocument/2006/relationships/slide" Target="slides/slide60.xml" /><Relationship Id="rId62" Type="http://schemas.openxmlformats.org/officeDocument/2006/relationships/slide" Target="slides/slide61.xml" /><Relationship Id="rId63" Type="http://schemas.openxmlformats.org/officeDocument/2006/relationships/slide" Target="slides/slide62.xml" /><Relationship Id="rId64" Type="http://schemas.openxmlformats.org/officeDocument/2006/relationships/slide" Target="slides/slide63.xml" /><Relationship Id="rId65" Type="http://schemas.openxmlformats.org/officeDocument/2006/relationships/slide" Target="slides/slide64.xml" /><Relationship Id="rId66" Type="http://schemas.openxmlformats.org/officeDocument/2006/relationships/slide" Target="slides/slide65.xml" /><Relationship Id="rId67" Type="http://schemas.openxmlformats.org/officeDocument/2006/relationships/slide" Target="slides/slide66.xml" /><Relationship Id="rId68" Type="http://schemas.openxmlformats.org/officeDocument/2006/relationships/slide" Target="slides/slide67.xml" /><Relationship Id="rId69" Type="http://schemas.openxmlformats.org/officeDocument/2006/relationships/slide" Target="slides/slide68.xml" /><Relationship Id="rId70" Type="http://schemas.openxmlformats.org/officeDocument/2006/relationships/slide" Target="slides/slide69.xml" /><Relationship Id="rId71" Type="http://schemas.openxmlformats.org/officeDocument/2006/relationships/slide" Target="slides/slide70.xml" /><Relationship Id="rId72" Type="http://schemas.openxmlformats.org/officeDocument/2006/relationships/slide" Target="slides/slide71.xml" /><Relationship Id="rId73" Type="http://schemas.openxmlformats.org/officeDocument/2006/relationships/slide" Target="slides/slide72.xml" /><Relationship Id="rId74" Type="http://schemas.openxmlformats.org/officeDocument/2006/relationships/slide" Target="slides/slide73.xml" /><Relationship Id="rId75" Type="http://schemas.openxmlformats.org/officeDocument/2006/relationships/slide" Target="slides/slide74.xml" /><Relationship Id="rId76" Type="http://schemas.openxmlformats.org/officeDocument/2006/relationships/slide" Target="slides/slide75.xml" /><Relationship Id="rId77" Type="http://schemas.openxmlformats.org/officeDocument/2006/relationships/slide" Target="slides/slide76.xml" /><Relationship Id="rId78" Type="http://schemas.openxmlformats.org/officeDocument/2006/relationships/slide" Target="slides/slide77.xml" /><Relationship Id="rId79" Type="http://schemas.openxmlformats.org/officeDocument/2006/relationships/slide" Target="slides/slide78.xml" /><Relationship Id="rId80" Type="http://schemas.openxmlformats.org/officeDocument/2006/relationships/slide" Target="slides/slide79.xml" /><Relationship Id="rId81" Type="http://schemas.openxmlformats.org/officeDocument/2006/relationships/slide" Target="slides/slide80.xml" /><Relationship Id="rId82" Type="http://schemas.openxmlformats.org/officeDocument/2006/relationships/slide" Target="slides/slide81.xml" /><Relationship Id="rId83" Type="http://schemas.openxmlformats.org/officeDocument/2006/relationships/slide" Target="slides/slide82.xml" /><Relationship Id="rId84" Type="http://schemas.openxmlformats.org/officeDocument/2006/relationships/slide" Target="slides/slide83.xml" /><Relationship Id="rId85" Type="http://schemas.openxmlformats.org/officeDocument/2006/relationships/slide" Target="slides/slide84.xml" /><Relationship Id="rId86" Type="http://schemas.openxmlformats.org/officeDocument/2006/relationships/slide" Target="slides/slide85.xml" /><Relationship Id="rId87" Type="http://schemas.openxmlformats.org/officeDocument/2006/relationships/slide" Target="slides/slide86.xml" /><Relationship Id="rId88" Type="http://schemas.openxmlformats.org/officeDocument/2006/relationships/slide" Target="slides/slide87.xml" /><Relationship Id="rId89" Type="http://schemas.openxmlformats.org/officeDocument/2006/relationships/slide" Target="slides/slide88.xml" /><Relationship Id="rId90" Type="http://schemas.openxmlformats.org/officeDocument/2006/relationships/slide" Target="slides/slide89.xml" /><Relationship Id="rId91" Type="http://schemas.openxmlformats.org/officeDocument/2006/relationships/slide" Target="slides/slide90.xml" /><Relationship Id="rId92" Type="http://schemas.openxmlformats.org/officeDocument/2006/relationships/slide" Target="slides/slide91.xml" /><Relationship Id="rId93" Type="http://schemas.openxmlformats.org/officeDocument/2006/relationships/slide" Target="slides/slide92.xml" /><Relationship Id="rId94" Type="http://schemas.openxmlformats.org/officeDocument/2006/relationships/slide" Target="slides/slide93.xml" /><Relationship Id="rId95" Type="http://schemas.openxmlformats.org/officeDocument/2006/relationships/slide" Target="slides/slide94.xml" /><Relationship Id="rId96" Type="http://schemas.openxmlformats.org/officeDocument/2006/relationships/slide" Target="slides/slide95.xml" /><Relationship Id="rId97" Type="http://schemas.openxmlformats.org/officeDocument/2006/relationships/slide" Target="slides/slide96.xml" /><Relationship Id="rId98" Type="http://schemas.openxmlformats.org/officeDocument/2006/relationships/slide" Target="slides/slide97.xml" /><Relationship Id="rId99" Type="http://schemas.openxmlformats.org/officeDocument/2006/relationships/slide" Target="slides/slide98.xml" /><Relationship Id="rId100" Type="http://schemas.openxmlformats.org/officeDocument/2006/relationships/slide" Target="slides/slide99.xml" /><Relationship Id="rId101" Type="http://schemas.openxmlformats.org/officeDocument/2006/relationships/slide" Target="slides/slide100.xml" /><Relationship Id="rId102" Type="http://schemas.openxmlformats.org/officeDocument/2006/relationships/slide" Target="slides/slide101.xml" /><Relationship Id="rId103" Type="http://schemas.openxmlformats.org/officeDocument/2006/relationships/slide" Target="slides/slide102.xml" /><Relationship Id="rId104" Type="http://schemas.openxmlformats.org/officeDocument/2006/relationships/slide" Target="slides/slide103.xml" /><Relationship Id="rId105" Type="http://schemas.openxmlformats.org/officeDocument/2006/relationships/slide" Target="slides/slide104.xml" /><Relationship Id="rId106" Type="http://schemas.openxmlformats.org/officeDocument/2006/relationships/slide" Target="slides/slide105.xml" /><Relationship Id="rId107" Type="http://schemas.openxmlformats.org/officeDocument/2006/relationships/slide" Target="slides/slide106.xml" /><Relationship Id="rId108" Type="http://schemas.openxmlformats.org/officeDocument/2006/relationships/slide" Target="slides/slide107.xml" /><Relationship Id="rId109" Type="http://schemas.openxmlformats.org/officeDocument/2006/relationships/slide" Target="slides/slide108.xml" /><Relationship Id="rId110" Type="http://schemas.openxmlformats.org/officeDocument/2006/relationships/slide" Target="slides/slide109.xml" /><Relationship Id="rId111" Type="http://schemas.openxmlformats.org/officeDocument/2006/relationships/slide" Target="slides/slide110.xml" /><Relationship Id="rId112" Type="http://schemas.openxmlformats.org/officeDocument/2006/relationships/slide" Target="slides/slide111.xml" /><Relationship Id="rId113" Type="http://schemas.openxmlformats.org/officeDocument/2006/relationships/slide" Target="slides/slide112.xml" /><Relationship Id="rId114" Type="http://schemas.openxmlformats.org/officeDocument/2006/relationships/slide" Target="slides/slide113.xml" /><Relationship Id="rId115" Type="http://schemas.openxmlformats.org/officeDocument/2006/relationships/slide" Target="slides/slide114.xml" /><Relationship Id="rId116" Type="http://schemas.openxmlformats.org/officeDocument/2006/relationships/slide" Target="slides/slide115.xml" /><Relationship Id="rId117" Type="http://schemas.openxmlformats.org/officeDocument/2006/relationships/slide" Target="slides/slide116.xml" /><Relationship Id="rId118" Type="http://schemas.openxmlformats.org/officeDocument/2006/relationships/slide" Target="slides/slide117.xml" /><Relationship Id="rId119" Type="http://schemas.openxmlformats.org/officeDocument/2006/relationships/slide" Target="slides/slide118.xml" /><Relationship Id="rId120" Type="http://schemas.openxmlformats.org/officeDocument/2006/relationships/slide" Target="slides/slide119.xml" /><Relationship Id="rId121" Type="http://schemas.openxmlformats.org/officeDocument/2006/relationships/slide" Target="slides/slide120.xml" /><Relationship Id="rId122" Type="http://schemas.openxmlformats.org/officeDocument/2006/relationships/slide" Target="slides/slide121.xml" /><Relationship Id="rId123" Type="http://schemas.openxmlformats.org/officeDocument/2006/relationships/slide" Target="slides/slide122.xml" /><Relationship Id="rId124" Type="http://schemas.openxmlformats.org/officeDocument/2006/relationships/slide" Target="slides/slide123.xml" /><Relationship Id="rId125" Type="http://schemas.openxmlformats.org/officeDocument/2006/relationships/slide" Target="slides/slide124.xml" /><Relationship Id="rId126" Type="http://schemas.openxmlformats.org/officeDocument/2006/relationships/slide" Target="slides/slide125.xml" /><Relationship Id="rId127" Type="http://schemas.openxmlformats.org/officeDocument/2006/relationships/slide" Target="slides/slide126.xml" /><Relationship Id="rId128" Type="http://schemas.openxmlformats.org/officeDocument/2006/relationships/slide" Target="slides/slide127.xml" /><Relationship Id="rId129" Type="http://schemas.openxmlformats.org/officeDocument/2006/relationships/slide" Target="slides/slide128.xml" /><Relationship Id="rId130" Type="http://schemas.openxmlformats.org/officeDocument/2006/relationships/slide" Target="slides/slide129.xml" /><Relationship Id="rId131" Type="http://schemas.openxmlformats.org/officeDocument/2006/relationships/slide" Target="slides/slide130.xml" /><Relationship Id="rId132" Type="http://schemas.openxmlformats.org/officeDocument/2006/relationships/slide" Target="slides/slide131.xml" /><Relationship Id="rId133" Type="http://schemas.openxmlformats.org/officeDocument/2006/relationships/slide" Target="slides/slide132.xml" /><Relationship Id="rId134" Type="http://schemas.openxmlformats.org/officeDocument/2006/relationships/slide" Target="slides/slide133.xml" /><Relationship Id="rId135" Type="http://schemas.openxmlformats.org/officeDocument/2006/relationships/slide" Target="slides/slide134.xml" /><Relationship Id="rId136" Type="http://schemas.openxmlformats.org/officeDocument/2006/relationships/slide" Target="slides/slide135.xml" /><Relationship Id="rId137" Type="http://schemas.openxmlformats.org/officeDocument/2006/relationships/slide" Target="slides/slide136.xml" /><Relationship Id="rId138" Type="http://schemas.openxmlformats.org/officeDocument/2006/relationships/slide" Target="slides/slide137.xml" /><Relationship Id="rId139" Type="http://schemas.openxmlformats.org/officeDocument/2006/relationships/slide" Target="slides/slide138.xml" /><Relationship Id="rId140" Type="http://schemas.openxmlformats.org/officeDocument/2006/relationships/slide" Target="slides/slide139.xml" /><Relationship Id="rId141" Type="http://schemas.openxmlformats.org/officeDocument/2006/relationships/slide" Target="slides/slide140.xml" /><Relationship Id="rId142" Type="http://schemas.openxmlformats.org/officeDocument/2006/relationships/slide" Target="slides/slide141.xml" /><Relationship Id="rId143" Type="http://schemas.openxmlformats.org/officeDocument/2006/relationships/slide" Target="slides/slide142.xml" /><Relationship Id="rId144" Type="http://schemas.openxmlformats.org/officeDocument/2006/relationships/slide" Target="slides/slide143.xml" /><Relationship Id="rId145" Type="http://schemas.openxmlformats.org/officeDocument/2006/relationships/slide" Target="slides/slide144.xml" /><Relationship Id="rId146" Type="http://schemas.openxmlformats.org/officeDocument/2006/relationships/slide" Target="slides/slide145.xml" /><Relationship Id="rId147" Type="http://schemas.openxmlformats.org/officeDocument/2006/relationships/slide" Target="slides/slide146.xml" /><Relationship Id="rId148" Type="http://schemas.openxmlformats.org/officeDocument/2006/relationships/slide" Target="slides/slide147.xml" /><Relationship Id="rId149" Type="http://schemas.openxmlformats.org/officeDocument/2006/relationships/slide" Target="slides/slide148.xml" /><Relationship Id="rId150" Type="http://schemas.openxmlformats.org/officeDocument/2006/relationships/slide" Target="slides/slide149.xml" /><Relationship Id="rId151" Type="http://schemas.openxmlformats.org/officeDocument/2006/relationships/slide" Target="slides/slide150.xml" /><Relationship Id="rId152" Type="http://schemas.openxmlformats.org/officeDocument/2006/relationships/slide" Target="slides/slide151.xml" /><Relationship Id="rId153" Type="http://schemas.openxmlformats.org/officeDocument/2006/relationships/slide" Target="slides/slide152.xml" /><Relationship Id="rId154" Type="http://schemas.openxmlformats.org/officeDocument/2006/relationships/slide" Target="slides/slide153.xml" /><Relationship Id="rId155" Type="http://schemas.openxmlformats.org/officeDocument/2006/relationships/slide" Target="slides/slide154.xml" /><Relationship Id="rId156" Type="http://schemas.openxmlformats.org/officeDocument/2006/relationships/slide" Target="slides/slide155.xml" /><Relationship Id="rId157" Type="http://schemas.openxmlformats.org/officeDocument/2006/relationships/slide" Target="slides/slide156.xml" /><Relationship Id="rId158" Type="http://schemas.openxmlformats.org/officeDocument/2006/relationships/slide" Target="slides/slide157.xml" /><Relationship Id="rId159" Type="http://schemas.openxmlformats.org/officeDocument/2006/relationships/slide" Target="slides/slide158.xml" /><Relationship Id="rId160" Type="http://schemas.openxmlformats.org/officeDocument/2006/relationships/slide" Target="slides/slide159.xml" /><Relationship Id="rId161" Type="http://schemas.openxmlformats.org/officeDocument/2006/relationships/slide" Target="slides/slide160.xml" /><Relationship Id="rId162" Type="http://schemas.openxmlformats.org/officeDocument/2006/relationships/slide" Target="slides/slide161.xml" /><Relationship Id="rId163" Type="http://schemas.openxmlformats.org/officeDocument/2006/relationships/slide" Target="slides/slide162.xml" /><Relationship Id="rId164" Type="http://schemas.openxmlformats.org/officeDocument/2006/relationships/slide" Target="slides/slide163.xml" /><Relationship Id="rId165" Type="http://schemas.openxmlformats.org/officeDocument/2006/relationships/slide" Target="slides/slide164.xml" /><Relationship Id="rId166" Type="http://schemas.openxmlformats.org/officeDocument/2006/relationships/slide" Target="slides/slide165.xml" /><Relationship Id="rId167" Type="http://schemas.openxmlformats.org/officeDocument/2006/relationships/slide" Target="slides/slide166.xml" /><Relationship Id="rId168" Type="http://schemas.openxmlformats.org/officeDocument/2006/relationships/slide" Target="slides/slide167.xml" /><Relationship Id="rId169" Type="http://schemas.openxmlformats.org/officeDocument/2006/relationships/slide" Target="slides/slide168.xml" /><Relationship Id="rId170" Type="http://schemas.openxmlformats.org/officeDocument/2006/relationships/slide" Target="slides/slide169.xml" /><Relationship Id="rId171" Type="http://schemas.openxmlformats.org/officeDocument/2006/relationships/slide" Target="slides/slide170.xml" /><Relationship Id="rId172" Type="http://schemas.openxmlformats.org/officeDocument/2006/relationships/slide" Target="slides/slide171.xml" /><Relationship Id="rId173" Type="http://schemas.openxmlformats.org/officeDocument/2006/relationships/slide" Target="slides/slide172.xml" /><Relationship Id="rId174" Type="http://schemas.openxmlformats.org/officeDocument/2006/relationships/slide" Target="slides/slide173.xml" /><Relationship Id="rId175" Type="http://schemas.openxmlformats.org/officeDocument/2006/relationships/slide" Target="slides/slide174.xml" /><Relationship Id="rId176" Type="http://schemas.openxmlformats.org/officeDocument/2006/relationships/slide" Target="slides/slide175.xml" /><Relationship Id="rId177" Type="http://schemas.openxmlformats.org/officeDocument/2006/relationships/slide" Target="slides/slide176.xml" /><Relationship Id="rId178" Type="http://schemas.openxmlformats.org/officeDocument/2006/relationships/slide" Target="slides/slide177.xml" /><Relationship Id="rId179" Type="http://schemas.openxmlformats.org/officeDocument/2006/relationships/slide" Target="slides/slide178.xml" /><Relationship Id="rId180" Type="http://schemas.openxmlformats.org/officeDocument/2006/relationships/slide" Target="slides/slide179.xml" /><Relationship Id="rId181" Type="http://schemas.openxmlformats.org/officeDocument/2006/relationships/slide" Target="slides/slide180.xml" /><Relationship Id="rId182" Type="http://schemas.openxmlformats.org/officeDocument/2006/relationships/slide" Target="slides/slide181.xml" /><Relationship Id="rId183" Type="http://schemas.openxmlformats.org/officeDocument/2006/relationships/slide" Target="slides/slide182.xml" /><Relationship Id="rId184" Type="http://schemas.openxmlformats.org/officeDocument/2006/relationships/slide" Target="slides/slide183.xml" /><Relationship Id="rId185" Type="http://schemas.openxmlformats.org/officeDocument/2006/relationships/slide" Target="slides/slide184.xml" /><Relationship Id="rId186" Type="http://schemas.openxmlformats.org/officeDocument/2006/relationships/slide" Target="slides/slide185.xml" /><Relationship Id="rId187" Type="http://schemas.openxmlformats.org/officeDocument/2006/relationships/slide" Target="slides/slide186.xml" /><Relationship Id="rId188" Type="http://schemas.openxmlformats.org/officeDocument/2006/relationships/slide" Target="slides/slide187.xml" /><Relationship Id="rId189" Type="http://schemas.openxmlformats.org/officeDocument/2006/relationships/slide" Target="slides/slide188.xml" /><Relationship Id="rId190" Type="http://schemas.openxmlformats.org/officeDocument/2006/relationships/slide" Target="slides/slide189.xml" /><Relationship Id="rId191" Type="http://schemas.openxmlformats.org/officeDocument/2006/relationships/slide" Target="slides/slide190.xml" /><Relationship Id="rId192" Type="http://schemas.openxmlformats.org/officeDocument/2006/relationships/slide" Target="slides/slide191.xml" /><Relationship Id="rId193" Type="http://schemas.openxmlformats.org/officeDocument/2006/relationships/slide" Target="slides/slide192.xml" /><Relationship Id="rId194" Type="http://schemas.openxmlformats.org/officeDocument/2006/relationships/slide" Target="slides/slide193.xml" /><Relationship Id="rId195" Type="http://schemas.openxmlformats.org/officeDocument/2006/relationships/slide" Target="slides/slide194.xml" /><Relationship Id="rId196" Type="http://schemas.openxmlformats.org/officeDocument/2006/relationships/slide" Target="slides/slide195.xml" /><Relationship Id="rId197" Type="http://schemas.openxmlformats.org/officeDocument/2006/relationships/slide" Target="slides/slide196.xml" /><Relationship Id="rId198" Type="http://schemas.openxmlformats.org/officeDocument/2006/relationships/slide" Target="slides/slide197.xml" /><Relationship Id="rId199" Type="http://schemas.openxmlformats.org/officeDocument/2006/relationships/slide" Target="slides/slide198.xml" /><Relationship Id="rId200" Type="http://schemas.openxmlformats.org/officeDocument/2006/relationships/slide" Target="slides/slide199.xml" /><Relationship Id="rId201" Type="http://schemas.openxmlformats.org/officeDocument/2006/relationships/slide" Target="slides/slide200.xml" /><Relationship Id="rId202" Type="http://schemas.openxmlformats.org/officeDocument/2006/relationships/slide" Target="slides/slide201.xml" /><Relationship Id="rId203" Type="http://schemas.openxmlformats.org/officeDocument/2006/relationships/slide" Target="slides/slide202.xml" /><Relationship Id="rId204" Type="http://schemas.openxmlformats.org/officeDocument/2006/relationships/slide" Target="slides/slide203.xml" /><Relationship Id="rId205" Type="http://schemas.openxmlformats.org/officeDocument/2006/relationships/slide" Target="slides/slide204.xml" /><Relationship Id="rId206" Type="http://schemas.openxmlformats.org/officeDocument/2006/relationships/slide" Target="slides/slide205.xml" /><Relationship Id="rId207" Type="http://schemas.openxmlformats.org/officeDocument/2006/relationships/slide" Target="slides/slide206.xml" /><Relationship Id="rId208" Type="http://schemas.openxmlformats.org/officeDocument/2006/relationships/slide" Target="slides/slide207.xml" /><Relationship Id="rId209" Type="http://schemas.openxmlformats.org/officeDocument/2006/relationships/slide" Target="slides/slide208.xml" /><Relationship Id="rId210" Type="http://schemas.openxmlformats.org/officeDocument/2006/relationships/slide" Target="slides/slide209.xml" /><Relationship Id="rId211" Type="http://schemas.openxmlformats.org/officeDocument/2006/relationships/slide" Target="slides/slide210.xml" /><Relationship Id="rId212" Type="http://schemas.openxmlformats.org/officeDocument/2006/relationships/slide" Target="slides/slide211.xml" /><Relationship Id="rId213" Type="http://schemas.openxmlformats.org/officeDocument/2006/relationships/slide" Target="slides/slide212.xml" /><Relationship Id="rId214" Type="http://schemas.openxmlformats.org/officeDocument/2006/relationships/slide" Target="slides/slide213.xml" /><Relationship Id="rId215" Type="http://schemas.openxmlformats.org/officeDocument/2006/relationships/slide" Target="slides/slide214.xml" /><Relationship Id="rId216" Type="http://schemas.openxmlformats.org/officeDocument/2006/relationships/slide" Target="slides/slide215.xml" /><Relationship Id="rId217" Type="http://schemas.openxmlformats.org/officeDocument/2006/relationships/slide" Target="slides/slide216.xml" /><Relationship Id="rId218" Type="http://schemas.openxmlformats.org/officeDocument/2006/relationships/slide" Target="slides/slide217.xml" /><Relationship Id="rId219" Type="http://schemas.openxmlformats.org/officeDocument/2006/relationships/slide" Target="slides/slide218.xml" /><Relationship Id="rId220" Type="http://schemas.openxmlformats.org/officeDocument/2006/relationships/slide" Target="slides/slide219.xml" /><Relationship Id="rId221" Type="http://schemas.openxmlformats.org/officeDocument/2006/relationships/slide" Target="slides/slide220.xml" /><Relationship Id="rId222" Type="http://schemas.openxmlformats.org/officeDocument/2006/relationships/slide" Target="slides/slide221.xml" /><Relationship Id="rId223" Type="http://schemas.openxmlformats.org/officeDocument/2006/relationships/slide" Target="slides/slide222.xml" /><Relationship Id="rId224" Type="http://schemas.openxmlformats.org/officeDocument/2006/relationships/slide" Target="slides/slide223.xml" /><Relationship Id="rId225" Type="http://schemas.openxmlformats.org/officeDocument/2006/relationships/slide" Target="slides/slide224.xml" /><Relationship Id="rId226" Type="http://schemas.openxmlformats.org/officeDocument/2006/relationships/slide" Target="slides/slide225.xml" /><Relationship Id="rId227" Type="http://schemas.openxmlformats.org/officeDocument/2006/relationships/slide" Target="slides/slide226.xml" /><Relationship Id="rId228" Type="http://schemas.openxmlformats.org/officeDocument/2006/relationships/slide" Target="slides/slide227.xml" /><Relationship Id="rId229" Type="http://schemas.openxmlformats.org/officeDocument/2006/relationships/slide" Target="slides/slide228.xml" /><Relationship Id="rId230" Type="http://schemas.openxmlformats.org/officeDocument/2006/relationships/slide" Target="slides/slide229.xml" /><Relationship Id="rId231" Type="http://schemas.openxmlformats.org/officeDocument/2006/relationships/slide" Target="slides/slide230.xml" /><Relationship Id="rId232" Type="http://schemas.openxmlformats.org/officeDocument/2006/relationships/slide" Target="slides/slide231.xml" /><Relationship Id="rId233" Type="http://schemas.openxmlformats.org/officeDocument/2006/relationships/slide" Target="slides/slide232.xml" /><Relationship Id="rId234" Type="http://schemas.openxmlformats.org/officeDocument/2006/relationships/slide" Target="slides/slide233.xml" /><Relationship Id="rId235" Type="http://schemas.openxmlformats.org/officeDocument/2006/relationships/slide" Target="slides/slide234.xml" /><Relationship Id="rId236" Type="http://schemas.openxmlformats.org/officeDocument/2006/relationships/slide" Target="slides/slide235.xml" /><Relationship Id="rId237" Type="http://schemas.openxmlformats.org/officeDocument/2006/relationships/slide" Target="slides/slide236.xml" /><Relationship Id="rId238" Type="http://schemas.openxmlformats.org/officeDocument/2006/relationships/slide" Target="slides/slide237.xml" /><Relationship Id="rId239" Type="http://schemas.openxmlformats.org/officeDocument/2006/relationships/slide" Target="slides/slide238.xml" /><Relationship Id="rId240" Type="http://schemas.openxmlformats.org/officeDocument/2006/relationships/slide" Target="slides/slide239.xml" /><Relationship Id="rId241" Type="http://schemas.openxmlformats.org/officeDocument/2006/relationships/slide" Target="slides/slide240.xml" /><Relationship Id="rId242" Type="http://schemas.openxmlformats.org/officeDocument/2006/relationships/slide" Target="slides/slide241.xml" /><Relationship Id="rId243" Type="http://schemas.openxmlformats.org/officeDocument/2006/relationships/slide" Target="slides/slide242.xml" /><Relationship Id="rId244" Type="http://schemas.openxmlformats.org/officeDocument/2006/relationships/slide" Target="slides/slide243.xml" /><Relationship Id="rId245" Type="http://schemas.openxmlformats.org/officeDocument/2006/relationships/slide" Target="slides/slide244.xml" /><Relationship Id="rId246" Type="http://schemas.openxmlformats.org/officeDocument/2006/relationships/slide" Target="slides/slide245.xml" /><Relationship Id="rId247" Type="http://schemas.openxmlformats.org/officeDocument/2006/relationships/slide" Target="slides/slide246.xml" /><Relationship Id="rId248" Type="http://schemas.openxmlformats.org/officeDocument/2006/relationships/slide" Target="slides/slide247.xml" /><Relationship Id="rId249" Type="http://schemas.openxmlformats.org/officeDocument/2006/relationships/slide" Target="slides/slide248.xml" /><Relationship Id="rId250" Type="http://schemas.openxmlformats.org/officeDocument/2006/relationships/slide" Target="slides/slide249.xml" /><Relationship Id="rId251" Type="http://schemas.openxmlformats.org/officeDocument/2006/relationships/slide" Target="slides/slide250.xml" /><Relationship Id="rId252" Type="http://schemas.openxmlformats.org/officeDocument/2006/relationships/slide" Target="slides/slide251.xml" /><Relationship Id="rId253" Type="http://schemas.openxmlformats.org/officeDocument/2006/relationships/slide" Target="slides/slide252.xml" /><Relationship Id="rId254" Type="http://schemas.openxmlformats.org/officeDocument/2006/relationships/slide" Target="slides/slide253.xml" /><Relationship Id="rId255" Type="http://schemas.openxmlformats.org/officeDocument/2006/relationships/slide" Target="slides/slide254.xml" /><Relationship Id="rId256" Type="http://schemas.openxmlformats.org/officeDocument/2006/relationships/slide" Target="slides/slide255.xml" /><Relationship Id="rId257" Type="http://schemas.openxmlformats.org/officeDocument/2006/relationships/slide" Target="slides/slide256.xml" /><Relationship Id="rId258" Type="http://schemas.openxmlformats.org/officeDocument/2006/relationships/slide" Target="slides/slide257.xml" /><Relationship Id="rId259" Type="http://schemas.openxmlformats.org/officeDocument/2006/relationships/slide" Target="slides/slide258.xml" /><Relationship Id="rId260" Type="http://schemas.openxmlformats.org/officeDocument/2006/relationships/slide" Target="slides/slide259.xml" /><Relationship Id="rId261" Type="http://schemas.openxmlformats.org/officeDocument/2006/relationships/slide" Target="slides/slide260.xml" /><Relationship Id="rId262" Type="http://schemas.openxmlformats.org/officeDocument/2006/relationships/slide" Target="slides/slide261.xml" /><Relationship Id="rId263" Type="http://schemas.openxmlformats.org/officeDocument/2006/relationships/slide" Target="slides/slide262.xml" /><Relationship Id="rId264" Type="http://schemas.openxmlformats.org/officeDocument/2006/relationships/slide" Target="slides/slide263.xml" /><Relationship Id="rId265" Type="http://schemas.openxmlformats.org/officeDocument/2006/relationships/slide" Target="slides/slide264.xml" /><Relationship Id="rId266" Type="http://schemas.openxmlformats.org/officeDocument/2006/relationships/slide" Target="slides/slide265.xml" /><Relationship Id="rId267" Type="http://schemas.openxmlformats.org/officeDocument/2006/relationships/slide" Target="slides/slide266.xml" /><Relationship Id="rId268" Type="http://schemas.openxmlformats.org/officeDocument/2006/relationships/slide" Target="slides/slide267.xml" /><Relationship Id="rId269" Type="http://schemas.openxmlformats.org/officeDocument/2006/relationships/slide" Target="slides/slide268.xml" /><Relationship Id="rId270" Type="http://schemas.openxmlformats.org/officeDocument/2006/relationships/slide" Target="slides/slide269.xml" /><Relationship Id="rId271" Type="http://schemas.openxmlformats.org/officeDocument/2006/relationships/slide" Target="slides/slide270.xml" /><Relationship Id="rId272" Type="http://schemas.openxmlformats.org/officeDocument/2006/relationships/slide" Target="slides/slide271.xml" /><Relationship Id="rId273" Type="http://schemas.openxmlformats.org/officeDocument/2006/relationships/slide" Target="slides/slide272.xml" /><Relationship Id="rId274" Type="http://schemas.openxmlformats.org/officeDocument/2006/relationships/slide" Target="slides/slide273.xml" /><Relationship Id="rId275" Type="http://schemas.openxmlformats.org/officeDocument/2006/relationships/slide" Target="slides/slide274.xml" /><Relationship Id="rId276" Type="http://schemas.openxmlformats.org/officeDocument/2006/relationships/slide" Target="slides/slide275.xml" /><Relationship Id="rId277" Type="http://schemas.openxmlformats.org/officeDocument/2006/relationships/slide" Target="slides/slide276.xml" /><Relationship Id="rId278" Type="http://schemas.openxmlformats.org/officeDocument/2006/relationships/slide" Target="slides/slide277.xml" /><Relationship Id="rId279" Type="http://schemas.openxmlformats.org/officeDocument/2006/relationships/slide" Target="slides/slide278.xml" /><Relationship Id="rId280" Type="http://schemas.openxmlformats.org/officeDocument/2006/relationships/slide" Target="slides/slide279.xml" /><Relationship Id="rId281" Type="http://schemas.openxmlformats.org/officeDocument/2006/relationships/slide" Target="slides/slide280.xml" /><Relationship Id="rId282" Type="http://schemas.openxmlformats.org/officeDocument/2006/relationships/slide" Target="slides/slide281.xml" /><Relationship Id="rId283" Type="http://schemas.openxmlformats.org/officeDocument/2006/relationships/slide" Target="slides/slide282.xml" /><Relationship Id="rId284" Type="http://schemas.openxmlformats.org/officeDocument/2006/relationships/slide" Target="slides/slide283.xml" /><Relationship Id="rId285" Type="http://schemas.openxmlformats.org/officeDocument/2006/relationships/slide" Target="slides/slide284.xml" /><Relationship Id="rId286" Type="http://schemas.openxmlformats.org/officeDocument/2006/relationships/slide" Target="slides/slide285.xml" /><Relationship Id="rId287" Type="http://schemas.openxmlformats.org/officeDocument/2006/relationships/slide" Target="slides/slide286.xml" /><Relationship Id="rId288" Type="http://schemas.openxmlformats.org/officeDocument/2006/relationships/slide" Target="slides/slide287.xml" /><Relationship Id="rId289" Type="http://schemas.openxmlformats.org/officeDocument/2006/relationships/slide" Target="slides/slide288.xml" /><Relationship Id="rId290" Type="http://schemas.openxmlformats.org/officeDocument/2006/relationships/slide" Target="slides/slide289.xml" /><Relationship Id="rId291" Type="http://schemas.openxmlformats.org/officeDocument/2006/relationships/slide" Target="slides/slide290.xml" /><Relationship Id="rId292" Type="http://schemas.openxmlformats.org/officeDocument/2006/relationships/slide" Target="slides/slide291.xml" /><Relationship Id="rId293" Type="http://schemas.openxmlformats.org/officeDocument/2006/relationships/slide" Target="slides/slide292.xml" /><Relationship Id="rId294" Type="http://schemas.openxmlformats.org/officeDocument/2006/relationships/slide" Target="slides/slide293.xml" /><Relationship Id="rId295" Type="http://schemas.openxmlformats.org/officeDocument/2006/relationships/slide" Target="slides/slide294.xml" /><Relationship Id="rId296" Type="http://schemas.openxmlformats.org/officeDocument/2006/relationships/slide" Target="slides/slide295.xml" /><Relationship Id="rId297" Type="http://schemas.openxmlformats.org/officeDocument/2006/relationships/slide" Target="slides/slide296.xml" /><Relationship Id="rId298" Type="http://schemas.openxmlformats.org/officeDocument/2006/relationships/slide" Target="slides/slide297.xml" /><Relationship Id="rId299" Type="http://schemas.openxmlformats.org/officeDocument/2006/relationships/slide" Target="slides/slide298.xml" /><Relationship Id="rId300" Type="http://schemas.openxmlformats.org/officeDocument/2006/relationships/slide" Target="slides/slide299.xml" /><Relationship Id="rId301" Type="http://schemas.openxmlformats.org/officeDocument/2006/relationships/slide" Target="slides/slide300.xml" /><Relationship Id="rId302" Type="http://schemas.openxmlformats.org/officeDocument/2006/relationships/slide" Target="slides/slide301.xml" /><Relationship Id="rId303" Type="http://schemas.openxmlformats.org/officeDocument/2006/relationships/slide" Target="slides/slide302.xml" /><Relationship Id="rId304" Type="http://schemas.openxmlformats.org/officeDocument/2006/relationships/slide" Target="slides/slide303.xml" /><Relationship Id="rId305" Type="http://schemas.openxmlformats.org/officeDocument/2006/relationships/slide" Target="slides/slide304.xml" /><Relationship Id="rId306" Type="http://schemas.openxmlformats.org/officeDocument/2006/relationships/slide" Target="slides/slide305.xml" /><Relationship Id="rId307" Type="http://schemas.openxmlformats.org/officeDocument/2006/relationships/slide" Target="slides/slide306.xml" /><Relationship Id="rId308" Type="http://schemas.openxmlformats.org/officeDocument/2006/relationships/slide" Target="slides/slide307.xml" /><Relationship Id="rId309" Type="http://schemas.openxmlformats.org/officeDocument/2006/relationships/slide" Target="slides/slide308.xml" /><Relationship Id="rId310" Type="http://schemas.openxmlformats.org/officeDocument/2006/relationships/slide" Target="slides/slide309.xml" /><Relationship Id="rId311" Type="http://schemas.openxmlformats.org/officeDocument/2006/relationships/slide" Target="slides/slide310.xml" /><Relationship Id="rId312" Type="http://schemas.openxmlformats.org/officeDocument/2006/relationships/slide" Target="slides/slide311.xml" /><Relationship Id="rId313" Type="http://schemas.openxmlformats.org/officeDocument/2006/relationships/slide" Target="slides/slide312.xml" /><Relationship Id="rId314" Type="http://schemas.openxmlformats.org/officeDocument/2006/relationships/slide" Target="slides/slide313.xml" /><Relationship Id="rId315" Type="http://schemas.openxmlformats.org/officeDocument/2006/relationships/slide" Target="slides/slide314.xml" /><Relationship Id="rId316" Type="http://schemas.openxmlformats.org/officeDocument/2006/relationships/slide" Target="slides/slide315.xml" /><Relationship Id="rId317" Type="http://schemas.openxmlformats.org/officeDocument/2006/relationships/slide" Target="slides/slide316.xml" /><Relationship Id="rId318" Type="http://schemas.openxmlformats.org/officeDocument/2006/relationships/slide" Target="slides/slide317.xml" /><Relationship Id="rId319" Type="http://schemas.openxmlformats.org/officeDocument/2006/relationships/slide" Target="slides/slide318.xml" /><Relationship Id="rId320" Type="http://schemas.openxmlformats.org/officeDocument/2006/relationships/slide" Target="slides/slide319.xml" /><Relationship Id="rId321" Type="http://schemas.openxmlformats.org/officeDocument/2006/relationships/slide" Target="slides/slide320.xml" /><Relationship Id="rId322" Type="http://schemas.openxmlformats.org/officeDocument/2006/relationships/slide" Target="slides/slide321.xml" /><Relationship Id="rId323" Type="http://schemas.openxmlformats.org/officeDocument/2006/relationships/slide" Target="slides/slide322.xml" /><Relationship Id="rId324" Type="http://schemas.openxmlformats.org/officeDocument/2006/relationships/slide" Target="slides/slide323.xml" /><Relationship Id="rId325" Type="http://schemas.openxmlformats.org/officeDocument/2006/relationships/slide" Target="slides/slide324.xml" /><Relationship Id="rId326" Type="http://schemas.openxmlformats.org/officeDocument/2006/relationships/slide" Target="slides/slide325.xml" /><Relationship Id="rId327" Type="http://schemas.openxmlformats.org/officeDocument/2006/relationships/slide" Target="slides/slide326.xml" /><Relationship Id="rId328" Type="http://schemas.openxmlformats.org/officeDocument/2006/relationships/slide" Target="slides/slide327.xml" /><Relationship Id="rId329" Type="http://schemas.openxmlformats.org/officeDocument/2006/relationships/slide" Target="slides/slide328.xml" /><Relationship Id="rId330" Type="http://schemas.openxmlformats.org/officeDocument/2006/relationships/slide" Target="slides/slide329.xml" /><Relationship Id="rId331" Type="http://schemas.openxmlformats.org/officeDocument/2006/relationships/slide" Target="slides/slide330.xml" /><Relationship Id="rId332" Type="http://schemas.openxmlformats.org/officeDocument/2006/relationships/slide" Target="slides/slide331.xml" /><Relationship Id="rId333" Type="http://schemas.openxmlformats.org/officeDocument/2006/relationships/slide" Target="slides/slide332.xml" /><Relationship Id="rId334" Type="http://schemas.openxmlformats.org/officeDocument/2006/relationships/slide" Target="slides/slide333.xml" /><Relationship Id="rId335" Type="http://schemas.openxmlformats.org/officeDocument/2006/relationships/slide" Target="slides/slide334.xml" /><Relationship Id="rId336" Type="http://schemas.openxmlformats.org/officeDocument/2006/relationships/slide" Target="slides/slide335.xml" /><Relationship Id="rId337" Type="http://schemas.openxmlformats.org/officeDocument/2006/relationships/slide" Target="slides/slide336.xml" /><Relationship Id="rId338" Type="http://schemas.openxmlformats.org/officeDocument/2006/relationships/slide" Target="slides/slide337.xml" /><Relationship Id="rId339" Type="http://schemas.openxmlformats.org/officeDocument/2006/relationships/slide" Target="slides/slide338.xml" /><Relationship Id="rId340" Type="http://schemas.openxmlformats.org/officeDocument/2006/relationships/slide" Target="slides/slide339.xml" /><Relationship Id="rId341" Type="http://schemas.openxmlformats.org/officeDocument/2006/relationships/slide" Target="slides/slide340.xml" /><Relationship Id="rId342" Type="http://schemas.openxmlformats.org/officeDocument/2006/relationships/slide" Target="slides/slide341.xml" /><Relationship Id="rId343" Type="http://schemas.openxmlformats.org/officeDocument/2006/relationships/slide" Target="slides/slide342.xml" /><Relationship Id="rId344" Type="http://schemas.openxmlformats.org/officeDocument/2006/relationships/slide" Target="slides/slide343.xml" /><Relationship Id="rId345" Type="http://schemas.openxmlformats.org/officeDocument/2006/relationships/slide" Target="slides/slide344.xml" /><Relationship Id="rId346" Type="http://schemas.openxmlformats.org/officeDocument/2006/relationships/slide" Target="slides/slide345.xml" /><Relationship Id="rId347" Type="http://schemas.openxmlformats.org/officeDocument/2006/relationships/slide" Target="slides/slide346.xml" /><Relationship Id="rId349" Type="http://schemas.openxmlformats.org/officeDocument/2006/relationships/viewProps" Target="viewProps.xml" /><Relationship Id="rId348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351" Type="http://schemas.openxmlformats.org/officeDocument/2006/relationships/tableStyles" Target="tableStyles.xml" /><Relationship Id="rId350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8" Target="../slideLayouts/slideLayout8.xml" Type="http://schemas.openxmlformats.org/officeDocument/2006/relationships/slideLayout" /><Relationship Id="rId3" Target="../slideLayouts/slideLayout3.xml" Type="http://schemas.openxmlformats.org/officeDocument/2006/relationships/slideLayout" /><Relationship Id="rId7" Target="../slideLayouts/slideLayout7.xml" Type="http://schemas.openxmlformats.org/officeDocument/2006/relationships/slideLayout" /><Relationship Id="rId12" Target="../theme/theme1.xml" Type="http://schemas.openxmlformats.org/officeDocument/2006/relationships/theme" /><Relationship Id="rId2" Target="../slideLayouts/slideLayout2.xml" Type="http://schemas.openxmlformats.org/officeDocument/2006/relationships/slideLayout" /><Relationship Id="rId1" Target="../slideLayouts/slideLayout1.xml" Type="http://schemas.openxmlformats.org/officeDocument/2006/relationships/slideLayout" /><Relationship Id="rId6" Target="../slideLayouts/slideLayout6.xml" Type="http://schemas.openxmlformats.org/officeDocument/2006/relationships/slideLayout" /><Relationship Id="rId11" Target="../slideLayouts/slideLayout11.xml" Type="http://schemas.openxmlformats.org/officeDocument/2006/relationships/slideLayout" /><Relationship Id="rId5" Target="../slideLayouts/slideLayout5.xml" Type="http://schemas.openxmlformats.org/officeDocument/2006/relationships/slideLayout" /><Relationship Id="rId10" Target="../slideLayouts/slideLayout10.xml" Type="http://schemas.openxmlformats.org/officeDocument/2006/relationships/slideLayout" /><Relationship Id="rId4" Target="../slideLayouts/slideLayout4.xml" Type="http://schemas.openxmlformats.org/officeDocument/2006/relationships/slideLayout" /><Relationship Id="rId9" Target="../slideLayouts/slideLayout9.xml" Type="http://schemas.openxmlformats.org/officeDocument/2006/relationships/slideLayout" 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bIns="45720" lIns="91440" rIns="91440" rtlCol="0" tIns="45720" vert="horz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eaLnBrk="1" hangingPunct="1" latinLnBrk="0" rtl="0">
        <a:spcBef>
          <a:spcPct val="0"/>
        </a:spcBef>
        <a:buNone/>
        <a:defRPr kern="1200"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342900" eaLnBrk="1" hangingPunct="1" indent="-342900" latinLnBrk="0" marL="342900" rtl="0">
        <a:spcBef>
          <a:spcPct val="20000"/>
        </a:spcBef>
        <a:buFont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indent="-342900" latinLnBrk="0" marL="685800" rtl="0">
        <a:spcBef>
          <a:spcPct val="20000"/>
        </a:spcBef>
        <a:buFont typeface="Arial"/>
        <a:buChar char="–"/>
        <a:defRPr kern="1200" sz="210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indent="-342900" latinLnBrk="0" marL="1028700" rtl="0">
        <a:spcBef>
          <a:spcPct val="20000"/>
        </a:spcBef>
        <a:buFont typeface="Arial"/>
        <a:buChar char="•"/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indent="-342900" latinLnBrk="0" marL="1371600" rtl="0">
        <a:spcBef>
          <a:spcPct val="20000"/>
        </a:spcBef>
        <a:buFont typeface="Arial"/>
        <a:buChar char="–"/>
        <a:defRPr kern="1200" sz="150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indent="-342900" latinLnBrk="0" marL="1714500" rtl="0">
        <a:spcBef>
          <a:spcPct val="20000"/>
        </a:spcBef>
        <a:buFont typeface="Arial"/>
        <a:buChar char="»"/>
        <a:defRPr kern="1200" sz="150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indent="-342900" latinLnBrk="0" marL="20574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indent="-342900" latinLnBrk="0" marL="24003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indent="-342900" latinLnBrk="0" marL="27432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indent="-342900" latinLnBrk="0" marL="3086100" rtl="0">
        <a:spcBef>
          <a:spcPct val="20000"/>
        </a:spcBef>
        <a:buFont typeface="Arial"/>
        <a:buChar char="•"/>
        <a:defRPr kern="1200"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342900" eaLnBrk="1" hangingPunct="1" latinLnBrk="0" marL="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1pPr>
      <a:lvl2pPr algn="l" defTabSz="342900" eaLnBrk="1" hangingPunct="1" latinLnBrk="0" marL="3429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2pPr>
      <a:lvl3pPr algn="l" defTabSz="342900" eaLnBrk="1" hangingPunct="1" latinLnBrk="0" marL="6858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3pPr>
      <a:lvl4pPr algn="l" defTabSz="342900" eaLnBrk="1" hangingPunct="1" latinLnBrk="0" marL="10287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4pPr>
      <a:lvl5pPr algn="l" defTabSz="342900" eaLnBrk="1" hangingPunct="1" latinLnBrk="0" marL="13716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5pPr>
      <a:lvl6pPr algn="l" defTabSz="342900" eaLnBrk="1" hangingPunct="1" latinLnBrk="0" marL="17145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6pPr>
      <a:lvl7pPr algn="l" defTabSz="342900" eaLnBrk="1" hangingPunct="1" latinLnBrk="0" marL="20574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7pPr>
      <a:lvl8pPr algn="l" defTabSz="342900" eaLnBrk="1" hangingPunct="1" latinLnBrk="0" marL="24003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8pPr>
      <a:lvl9pPr algn="l" defTabSz="342900" eaLnBrk="1" hangingPunct="1" latinLnBrk="0" marL="2743200" rtl="0">
        <a:defRPr kern="1200"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png" /></Relationships>
</file>

<file path=ppt/slides/_rels/slide10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8.png" /></Relationships>
</file>

<file path=ppt/slides/_rels/slide10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9.png" /></Relationships>
</file>

<file path=ppt/slides/_rels/slide10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0.png" /></Relationships>
</file>

<file path=ppt/slides/_rels/slide10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1.png" /></Relationships>
</file>

<file path=ppt/slides/_rels/slide10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2.png" /></Relationships>
</file>

<file path=ppt/slides/_rels/slide10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3.png" /></Relationships>
</file>

<file path=ppt/slides/_rels/slide10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4.png" /></Relationships>
</file>

<file path=ppt/slides/_rels/slide10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5.png" /></Relationships>
</file>

<file path=ppt/slides/_rels/slide10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6.png" /></Relationships>
</file>

<file path=ppt/slides/_rels/slide10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7.png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/Relationships>
</file>

<file path=ppt/slides/_rels/slide1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8.png" /></Relationships>
</file>

<file path=ppt/slides/_rels/slide1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9.png" /></Relationships>
</file>

<file path=ppt/slides/_rels/slide1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0.png" /></Relationships>
</file>

<file path=ppt/slides/_rels/slide1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1.png" /></Relationships>
</file>

<file path=ppt/slides/_rels/slide1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2.png" /></Relationships>
</file>

<file path=ppt/slides/_rels/slide1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3.png" /></Relationships>
</file>

<file path=ppt/slides/_rels/slide1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4.png" /></Relationships>
</file>

<file path=ppt/slides/_rels/slide1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5.png" /></Relationships>
</file>

<file path=ppt/slides/_rels/slide1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6.png" /></Relationships>
</file>

<file path=ppt/slides/_rels/slide1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7.png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/Relationships>
</file>

<file path=ppt/slides/_rels/slide1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8.png" /></Relationships>
</file>

<file path=ppt/slides/_rels/slide1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9.png" /></Relationships>
</file>

<file path=ppt/slides/_rels/slide1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0.png" /></Relationships>
</file>

<file path=ppt/slides/_rels/slide1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1.png" /></Relationships>
</file>

<file path=ppt/slides/_rels/slide1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2.png" /></Relationships>
</file>

<file path=ppt/slides/_rels/slide1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3.png" /></Relationships>
</file>

<file path=ppt/slides/_rels/slide1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4.png" /></Relationships>
</file>

<file path=ppt/slides/_rels/slide1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5.png" /></Relationships>
</file>

<file path=ppt/slides/_rels/slide1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6.png" /></Relationships>
</file>

<file path=ppt/slides/_rels/slide1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7.png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png" /></Relationships>
</file>

<file path=ppt/slides/_rels/slide1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8.png" /></Relationships>
</file>

<file path=ppt/slides/_rels/slide1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9.png" /></Relationships>
</file>

<file path=ppt/slides/_rels/slide1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0.png" /></Relationships>
</file>

<file path=ppt/slides/_rels/slide1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1.png" /></Relationships>
</file>

<file path=ppt/slides/_rels/slide1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2.png" /></Relationships>
</file>

<file path=ppt/slides/_rels/slide1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3.png" /></Relationships>
</file>

<file path=ppt/slides/_rels/slide1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4.png" /></Relationships>
</file>

<file path=ppt/slides/_rels/slide1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5.png" /></Relationships>
</file>

<file path=ppt/slides/_rels/slide1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6.png" /></Relationships>
</file>

<file path=ppt/slides/_rels/slide1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7.png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.png" /></Relationships>
</file>

<file path=ppt/slides/_rels/slide1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8.png" /></Relationships>
</file>

<file path=ppt/slides/_rels/slide1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39.png" /></Relationships>
</file>

<file path=ppt/slides/_rels/slide1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0.png" /></Relationships>
</file>

<file path=ppt/slides/_rels/slide1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1.png" /></Relationships>
</file>

<file path=ppt/slides/_rels/slide1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2.png" /></Relationships>
</file>

<file path=ppt/slides/_rels/slide1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3.png" /></Relationships>
</file>

<file path=ppt/slides/_rels/slide1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4.png" /></Relationships>
</file>

<file path=ppt/slides/_rels/slide1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5.png" /></Relationships>
</file>

<file path=ppt/slides/_rels/slide1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6.png" /></Relationships>
</file>

<file path=ppt/slides/_rels/slide1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7.png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png" /></Relationships>
</file>

<file path=ppt/slides/_rels/slide1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8.png" /></Relationships>
</file>

<file path=ppt/slides/_rels/slide1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9.png" /></Relationships>
</file>

<file path=ppt/slides/_rels/slide1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0.png" /></Relationships>
</file>

<file path=ppt/slides/_rels/slide1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1.png" /></Relationships>
</file>

<file path=ppt/slides/_rels/slide1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2.png" /></Relationships>
</file>

<file path=ppt/slides/_rels/slide1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3.png" /></Relationships>
</file>

<file path=ppt/slides/_rels/slide1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4.png" /></Relationships>
</file>

<file path=ppt/slides/_rels/slide1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5.png" /></Relationships>
</file>

<file path=ppt/slides/_rels/slide1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6.png" /></Relationships>
</file>

<file path=ppt/slides/_rels/slide1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7.png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8.png" /></Relationships>
</file>

<file path=ppt/slides/_rels/slide1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9.png" /></Relationships>
</file>

<file path=ppt/slides/_rels/slide1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0.png" /></Relationships>
</file>

<file path=ppt/slides/_rels/slide1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1.png" /></Relationships>
</file>

<file path=ppt/slides/_rels/slide1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2.png" /></Relationships>
</file>

<file path=ppt/slides/_rels/slide1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3.png" /></Relationships>
</file>

<file path=ppt/slides/_rels/slide1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4.png" /></Relationships>
</file>

<file path=ppt/slides/_rels/slide1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5.png" /></Relationships>
</file>

<file path=ppt/slides/_rels/slide1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6.png" /></Relationships>
</file>

<file path=ppt/slides/_rels/slide1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7.png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5.png" /></Relationships>
</file>

<file path=ppt/slides/_rels/slide17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8.png" /></Relationships>
</file>

<file path=ppt/slides/_rels/slide17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9.png" /></Relationships>
</file>

<file path=ppt/slides/_rels/slide17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0.png" /></Relationships>
</file>

<file path=ppt/slides/_rels/slide17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1.png" /></Relationships>
</file>

<file path=ppt/slides/_rels/slide17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2.png" /></Relationships>
</file>

<file path=ppt/slides/_rels/slide17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3.png" /></Relationships>
</file>

<file path=ppt/slides/_rels/slide17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4.png" /></Relationships>
</file>

<file path=ppt/slides/_rels/slide17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5.png" /></Relationships>
</file>

<file path=ppt/slides/_rels/slide17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6.png" /></Relationships>
</file>

<file path=ppt/slides/_rels/slide17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7.png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6.png" /></Relationships>
</file>

<file path=ppt/slides/_rels/slide18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8.png" /></Relationships>
</file>

<file path=ppt/slides/_rels/slide18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9.png" /></Relationships>
</file>

<file path=ppt/slides/_rels/slide18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0.png" /></Relationships>
</file>

<file path=ppt/slides/_rels/slide18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1.png" /></Relationships>
</file>

<file path=ppt/slides/_rels/slide18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2.png" /></Relationships>
</file>

<file path=ppt/slides/_rels/slide18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3.png" /></Relationships>
</file>

<file path=ppt/slides/_rels/slide18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4.png" /></Relationships>
</file>

<file path=ppt/slides/_rels/slide18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5.png" /></Relationships>
</file>

<file path=ppt/slides/_rels/slide18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6.png" /></Relationships>
</file>

<file path=ppt/slides/_rels/slide18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7.png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png" /></Relationships>
</file>

<file path=ppt/slides/_rels/slide19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8.png" /></Relationships>
</file>

<file path=ppt/slides/_rels/slide19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9.png" /></Relationships>
</file>

<file path=ppt/slides/_rels/slide19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0.png" /></Relationships>
</file>

<file path=ppt/slides/_rels/slide19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1.png" /></Relationships>
</file>

<file path=ppt/slides/_rels/slide19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2.png" /></Relationships>
</file>

<file path=ppt/slides/_rels/slide19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3.png" /></Relationships>
</file>

<file path=ppt/slides/_rels/slide19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4.png" /></Relationships>
</file>

<file path=ppt/slides/_rels/slide19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5.png" /></Relationships>
</file>

<file path=ppt/slides/_rels/slide19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6.png" /></Relationships>
</file>

<file path=ppt/slides/_rels/slide19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7.png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8.png" /></Relationships>
</file>

<file path=ppt/slides/_rels/slide20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8.png" /></Relationships>
</file>

<file path=ppt/slides/_rels/slide20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9.png" /></Relationships>
</file>

<file path=ppt/slides/_rels/slide20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0.png" /></Relationships>
</file>

<file path=ppt/slides/_rels/slide20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1.png" /></Relationships>
</file>

<file path=ppt/slides/_rels/slide20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2.png" /></Relationships>
</file>

<file path=ppt/slides/_rels/slide20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3.png" /></Relationships>
</file>

<file path=ppt/slides/_rels/slide20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4.png" /></Relationships>
</file>

<file path=ppt/slides/_rels/slide20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5.png" /></Relationships>
</file>

<file path=ppt/slides/_rels/slide20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6.png" /></Relationships>
</file>

<file path=ppt/slides/_rels/slide20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7.png" 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png" /></Relationships>
</file>

<file path=ppt/slides/_rels/slide2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8.png" /></Relationships>
</file>

<file path=ppt/slides/_rels/slide2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9.png" /></Relationships>
</file>

<file path=ppt/slides/_rels/slide2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0.png" /></Relationships>
</file>

<file path=ppt/slides/_rels/slide2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1.png" /></Relationships>
</file>

<file path=ppt/slides/_rels/slide2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2.png" /></Relationships>
</file>

<file path=ppt/slides/_rels/slide2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3.png" /></Relationships>
</file>

<file path=ppt/slides/_rels/slide2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4.png" /></Relationships>
</file>

<file path=ppt/slides/_rels/slide2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5.png" /></Relationships>
</file>

<file path=ppt/slides/_rels/slide2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6.png" /></Relationships>
</file>

<file path=ppt/slides/_rels/slide2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7.png" 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png" /></Relationships>
</file>

<file path=ppt/slides/_rels/slide2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8.png" /></Relationships>
</file>

<file path=ppt/slides/_rels/slide2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9.png" /></Relationships>
</file>

<file path=ppt/slides/_rels/slide2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0.png" /></Relationships>
</file>

<file path=ppt/slides/_rels/slide2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1.png" /></Relationships>
</file>

<file path=ppt/slides/_rels/slide2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2.png" /></Relationships>
</file>

<file path=ppt/slides/_rels/slide2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3.png" /></Relationships>
</file>

<file path=ppt/slides/_rels/slide2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4.png" /></Relationships>
</file>

<file path=ppt/slides/_rels/slide2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5.png" /></Relationships>
</file>

<file path=ppt/slides/_rels/slide2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6.png" /></Relationships>
</file>

<file path=ppt/slides/_rels/slide2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7.png" 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png" /></Relationships>
</file>

<file path=ppt/slides/_rels/slide2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8.png" /></Relationships>
</file>

<file path=ppt/slides/_rels/slide2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9.png" /></Relationships>
</file>

<file path=ppt/slides/_rels/slide2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0.png" /></Relationships>
</file>

<file path=ppt/slides/_rels/slide2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1.png" /></Relationships>
</file>

<file path=ppt/slides/_rels/slide2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2.png" /></Relationships>
</file>

<file path=ppt/slides/_rels/slide2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3.png" /></Relationships>
</file>

<file path=ppt/slides/_rels/slide2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4.png" /></Relationships>
</file>

<file path=ppt/slides/_rels/slide2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/Relationships>
</file>

<file path=ppt/slides/_rels/slide2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6.png" /></Relationships>
</file>

<file path=ppt/slides/_rels/slide2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7.png" 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png" /></Relationships>
</file>

<file path=ppt/slides/_rels/slide2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8.png" /></Relationships>
</file>

<file path=ppt/slides/_rels/slide2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9.png" /></Relationships>
</file>

<file path=ppt/slides/_rels/slide2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0.png" /></Relationships>
</file>

<file path=ppt/slides/_rels/slide2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1.png" /></Relationships>
</file>

<file path=ppt/slides/_rels/slide2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2.png" /></Relationships>
</file>

<file path=ppt/slides/_rels/slide2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3.png" /></Relationships>
</file>

<file path=ppt/slides/_rels/slide2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4.png" /></Relationships>
</file>

<file path=ppt/slides/_rels/slide2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5.png" /></Relationships>
</file>

<file path=ppt/slides/_rels/slide2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6.png" /></Relationships>
</file>

<file path=ppt/slides/_rels/slide2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7.png" 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png" /></Relationships>
</file>

<file path=ppt/slides/_rels/slide2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8.png" /></Relationships>
</file>

<file path=ppt/slides/_rels/slide2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9.png" /></Relationships>
</file>

<file path=ppt/slides/_rels/slide2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0.png" /></Relationships>
</file>

<file path=ppt/slides/_rels/slide2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1.png" /></Relationships>
</file>

<file path=ppt/slides/_rels/slide2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2.png" /></Relationships>
</file>

<file path=ppt/slides/_rels/slide2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3.png" /></Relationships>
</file>

<file path=ppt/slides/_rels/slide2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4.png" /></Relationships>
</file>

<file path=ppt/slides/_rels/slide2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5.png" /></Relationships>
</file>

<file path=ppt/slides/_rels/slide2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6.png" /></Relationships>
</file>

<file path=ppt/slides/_rels/slide2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7.png" 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png" /></Relationships>
</file>

<file path=ppt/slides/_rels/slide2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8.png" /></Relationships>
</file>

<file path=ppt/slides/_rels/slide2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9.png" /></Relationships>
</file>

<file path=ppt/slides/_rels/slide2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0.png" /></Relationships>
</file>

<file path=ppt/slides/_rels/slide2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1.png" /></Relationships>
</file>

<file path=ppt/slides/_rels/slide2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2.png" /></Relationships>
</file>

<file path=ppt/slides/_rels/slide2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3.png" /></Relationships>
</file>

<file path=ppt/slides/_rels/slide2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4.png" /></Relationships>
</file>

<file path=ppt/slides/_rels/slide2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5.png" /></Relationships>
</file>

<file path=ppt/slides/_rels/slide2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6.png" /></Relationships>
</file>

<file path=ppt/slides/_rels/slide2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7.png" 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png" /></Relationships>
</file>

<file path=ppt/slides/_rels/slide27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8.png" /></Relationships>
</file>

<file path=ppt/slides/_rels/slide27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9.png" /></Relationships>
</file>

<file path=ppt/slides/_rels/slide27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0.png" /></Relationships>
</file>

<file path=ppt/slides/_rels/slide27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1.png" /></Relationships>
</file>

<file path=ppt/slides/_rels/slide27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2.png" /></Relationships>
</file>

<file path=ppt/slides/_rels/slide27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3.png" /></Relationships>
</file>

<file path=ppt/slides/_rels/slide27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4.png" /></Relationships>
</file>

<file path=ppt/slides/_rels/slide27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5.png" /></Relationships>
</file>

<file path=ppt/slides/_rels/slide27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6.png" /></Relationships>
</file>

<file path=ppt/slides/_rels/slide27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7.png" 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png" /></Relationships>
</file>

<file path=ppt/slides/_rels/slide28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8.png" /></Relationships>
</file>

<file path=ppt/slides/_rels/slide28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9.png" /></Relationships>
</file>

<file path=ppt/slides/_rels/slide28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0.png" /></Relationships>
</file>

<file path=ppt/slides/_rels/slide28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1.png" /></Relationships>
</file>

<file path=ppt/slides/_rels/slide28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2.png" /></Relationships>
</file>

<file path=ppt/slides/_rels/slide28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3.png" /></Relationships>
</file>

<file path=ppt/slides/_rels/slide28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4.png" /></Relationships>
</file>

<file path=ppt/slides/_rels/slide28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5.png" /></Relationships>
</file>

<file path=ppt/slides/_rels/slide28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6.png" /></Relationships>
</file>

<file path=ppt/slides/_rels/slide28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7.png" 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png" /></Relationships>
</file>

<file path=ppt/slides/_rels/slide29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8.png" /></Relationships>
</file>

<file path=ppt/slides/_rels/slide29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9.png" /></Relationships>
</file>

<file path=ppt/slides/_rels/slide29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0.png" /></Relationships>
</file>

<file path=ppt/slides/_rels/slide29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1.png" /></Relationships>
</file>

<file path=ppt/slides/_rels/slide29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2.png" /></Relationships>
</file>

<file path=ppt/slides/_rels/slide29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3.png" /></Relationships>
</file>

<file path=ppt/slides/_rels/slide29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4.png" /></Relationships>
</file>

<file path=ppt/slides/_rels/slide29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5.png" /></Relationships>
</file>

<file path=ppt/slides/_rels/slide29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6.png" /></Relationships>
</file>

<file path=ppt/slides/_rels/slide29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7.png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png" /></Relationships>
</file>

<file path=ppt/slides/_rels/slide30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8.png" /></Relationships>
</file>

<file path=ppt/slides/_rels/slide30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9.png" /></Relationships>
</file>

<file path=ppt/slides/_rels/slide30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0.png" /></Relationships>
</file>

<file path=ppt/slides/_rels/slide30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1.png" /></Relationships>
</file>

<file path=ppt/slides/_rels/slide30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2.png" /></Relationships>
</file>

<file path=ppt/slides/_rels/slide30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3.png" /></Relationships>
</file>

<file path=ppt/slides/_rels/slide30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4.png" /></Relationships>
</file>

<file path=ppt/slides/_rels/slide30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5.png" /></Relationships>
</file>

<file path=ppt/slides/_rels/slide30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6.png" /></Relationships>
</file>

<file path=ppt/slides/_rels/slide30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7.png" 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png" /></Relationships>
</file>

<file path=ppt/slides/_rels/slide31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8.png" /></Relationships>
</file>

<file path=ppt/slides/_rels/slide31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9.png" /></Relationships>
</file>

<file path=ppt/slides/_rels/slide31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0.png" /></Relationships>
</file>

<file path=ppt/slides/_rels/slide31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1.png" /></Relationships>
</file>

<file path=ppt/slides/_rels/slide31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2.png" /></Relationships>
</file>

<file path=ppt/slides/_rels/slide31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3.png" /></Relationships>
</file>

<file path=ppt/slides/_rels/slide31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4.png" /></Relationships>
</file>

<file path=ppt/slides/_rels/slide3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5.png" /></Relationships>
</file>

<file path=ppt/slides/_rels/slide31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6.png" /></Relationships>
</file>

<file path=ppt/slides/_rels/slide31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7.png" 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png" /></Relationships>
</file>

<file path=ppt/slides/_rels/slide32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8.png" /></Relationships>
</file>

<file path=ppt/slides/_rels/slide32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9.png" /></Relationships>
</file>

<file path=ppt/slides/_rels/slide32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0.png" /></Relationships>
</file>

<file path=ppt/slides/_rels/slide32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1.png" /></Relationships>
</file>

<file path=ppt/slides/_rels/slide32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2.png" /></Relationships>
</file>

<file path=ppt/slides/_rels/slide32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3.png" /></Relationships>
</file>

<file path=ppt/slides/_rels/slide32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4.png" /></Relationships>
</file>

<file path=ppt/slides/_rels/slide32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5.png" /></Relationships>
</file>

<file path=ppt/slides/_rels/slide32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6.png" /></Relationships>
</file>

<file path=ppt/slides/_rels/slide32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7.png" 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/Relationships>
</file>

<file path=ppt/slides/_rels/slide33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8.png" /></Relationships>
</file>

<file path=ppt/slides/_rels/slide33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9.png" /></Relationships>
</file>

<file path=ppt/slides/_rels/slide33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0.png" /></Relationships>
</file>

<file path=ppt/slides/_rels/slide33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1.png" /></Relationships>
</file>

<file path=ppt/slides/_rels/slide3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2.png" /></Relationships>
</file>

<file path=ppt/slides/_rels/slide3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3.png" /></Relationships>
</file>

<file path=ppt/slides/_rels/slide3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4.png" /></Relationships>
</file>

<file path=ppt/slides/_rels/slide3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5.png" /></Relationships>
</file>

<file path=ppt/slides/_rels/slide3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6.png" /></Relationships>
</file>

<file path=ppt/slides/_rels/slide3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7.png" 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2.png" /></Relationships>
</file>

<file path=ppt/slides/_rels/slide3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8.png" /></Relationships>
</file>

<file path=ppt/slides/_rels/slide3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9.png" /></Relationships>
</file>

<file path=ppt/slides/_rels/slide3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0.png" /></Relationships>
</file>

<file path=ppt/slides/_rels/slide3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1.png" /></Relationships>
</file>

<file path=ppt/slides/_rels/slide3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2.png" /></Relationships>
</file>

<file path=ppt/slides/_rels/slide3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3.png" 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3.png" 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4.png" 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5.png" 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6.png" 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7.png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png" 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png" 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9.png" 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0.png" 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1.png" 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2.png" /></Relationships>
</file>

<file path=ppt/slides/_rels/slide4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3.png" /></Relationships>
</file>

<file path=ppt/slides/_rels/slide4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4.png" /></Relationships>
</file>

<file path=ppt/slides/_rels/slide4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png" /></Relationships>
</file>

<file path=ppt/slides/_rels/slide4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6.png" /></Relationships>
</file>

<file path=ppt/slides/_rels/slide4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7.png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/Relationships>
</file>

<file path=ppt/slides/_rels/slide5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8.png" /></Relationships>
</file>

<file path=ppt/slides/_rels/slide5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png" /></Relationships>
</file>

<file path=ppt/slides/_rels/slide5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0.png" /></Relationships>
</file>

<file path=ppt/slides/_rels/slide5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1.png" /></Relationships>
</file>

<file path=ppt/slides/_rels/slide5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2.png" /></Relationships>
</file>

<file path=ppt/slides/_rels/slide5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3.png" /></Relationships>
</file>

<file path=ppt/slides/_rels/slide5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4.png" /></Relationships>
</file>

<file path=ppt/slides/_rels/slide5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5.png" /></Relationships>
</file>

<file path=ppt/slides/_rels/slide5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png" /></Relationships>
</file>

<file path=ppt/slides/_rels/slide5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7.png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/Relationships>
</file>

<file path=ppt/slides/_rels/slide6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8.png" /></Relationships>
</file>

<file path=ppt/slides/_rels/slide6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9.png" /></Relationships>
</file>

<file path=ppt/slides/_rels/slide6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0.png" /></Relationships>
</file>

<file path=ppt/slides/_rels/slide6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1.png" /></Relationships>
</file>

<file path=ppt/slides/_rels/slide6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2.png" /></Relationships>
</file>

<file path=ppt/slides/_rels/slide6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3.png" /></Relationships>
</file>

<file path=ppt/slides/_rels/slide6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4.png" /></Relationships>
</file>

<file path=ppt/slides/_rels/slide6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5.png" /></Relationships>
</file>

<file path=ppt/slides/_rels/slide6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6.png" /></Relationships>
</file>

<file path=ppt/slides/_rels/slide6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7.png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/Relationships>
</file>

<file path=ppt/slides/_rels/slide7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8.png" /></Relationships>
</file>

<file path=ppt/slides/_rels/slide7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9.png" /></Relationships>
</file>

<file path=ppt/slides/_rels/slide7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0.png" /></Relationships>
</file>

<file path=ppt/slides/_rels/slide7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png" /></Relationships>
</file>

<file path=ppt/slides/_rels/slide7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2.png" /></Relationships>
</file>

<file path=ppt/slides/_rels/slide7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3.png" /></Relationships>
</file>

<file path=ppt/slides/_rels/slide7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4.png" /></Relationships>
</file>

<file path=ppt/slides/_rels/slide7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5.png" /></Relationships>
</file>

<file path=ppt/slides/_rels/slide7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6.png" /></Relationships>
</file>

<file path=ppt/slides/_rels/slide7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7.png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/Relationships>
</file>

<file path=ppt/slides/_rels/slide8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8.png" /></Relationships>
</file>

<file path=ppt/slides/_rels/slide8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9.png" /></Relationships>
</file>

<file path=ppt/slides/_rels/slide8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0.png" /></Relationships>
</file>

<file path=ppt/slides/_rels/slide8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1.png" /></Relationships>
</file>

<file path=ppt/slides/_rels/slide8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2.png" /></Relationships>
</file>

<file path=ppt/slides/_rels/slide8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3.png" /></Relationships>
</file>

<file path=ppt/slides/_rels/slide8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4.png" /></Relationships>
</file>

<file path=ppt/slides/_rels/slide8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5.png" /></Relationships>
</file>

<file path=ppt/slides/_rels/slide8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6.png" /></Relationships>
</file>

<file path=ppt/slides/_rels/slide8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7.png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/Relationships>
</file>

<file path=ppt/slides/_rels/slide90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8.png" /></Relationships>
</file>

<file path=ppt/slides/_rels/slide91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9.png" /></Relationships>
</file>

<file path=ppt/slides/_rels/slide92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0.png" /></Relationships>
</file>

<file path=ppt/slides/_rels/slide93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1.png" /></Relationships>
</file>

<file path=ppt/slides/_rels/slide94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2.png" /></Relationships>
</file>

<file path=ppt/slides/_rels/slide95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3.png" /></Relationships>
</file>

<file path=ppt/slides/_rels/slide96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4.png" /></Relationships>
</file>

<file path=ppt/slides/_rels/slide97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5.png" /></Relationships>
</file>

<file path=ppt/slides/_rels/slide98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6.png" /></Relationships>
</file>

<file path=ppt/slides/_rels/slide99.xml.rels><?xml version="1.0" encoding="UTF-8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lvl="0" indent="0" marL="0">
              <a:buNone/>
            </a:pPr>
            <a:r>
              <a:rPr/>
              <a:t>MRS Slidepack</a:t>
            </a:r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2914650"/>
            <a:ext cx="6400800" cy="1314450"/>
          </a:xfrm>
        </p:spPr>
        <p:txBody>
          <a:bodyPr/>
          <a:lstStyle/>
          <a:p>
            <a:pPr lvl="0" indent="0" marL="0">
              <a:buNone/>
            </a:pPr>
            <a:br/>
            <a:br/>
            <a:r>
              <a:rPr/>
              <a:t>Norsk Nyreregister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2025-11-26</a:t>
            </a:r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Fraction LD/DD by center (last 10 years)</a:t>
            </a:r>
          </a:p>
        </p:txBody>
      </p:sp>
      <p:pic>
        <p:nvPicPr>
          <p:cNvPr descr="Slidepack%20figurer/donor-type-center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(CMV and Tx-period)</a:t>
            </a:r>
          </a:p>
        </p:txBody>
      </p:sp>
      <p:pic>
        <p:nvPicPr>
          <p:cNvPr descr="Slidepack%20figurer/unnamed-chunk-2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3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(DR-mismatch, LD+DD)</a:t>
            </a:r>
          </a:p>
        </p:txBody>
      </p:sp>
      <p:pic>
        <p:nvPicPr>
          <p:cNvPr descr="Slidepack%20figurer/unnamed-chunk-2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donor-type-center-rev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4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Living donor relationships</a:t>
            </a:r>
          </a:p>
        </p:txBody>
      </p:sp>
      <p:pic>
        <p:nvPicPr>
          <p:cNvPr descr="Slidepack%20figurer/ld-relationship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by donor type)</a:t>
            </a:r>
          </a:p>
        </p:txBody>
      </p:sp>
      <p:pic>
        <p:nvPicPr>
          <p:cNvPr descr="Slidepack%20figurer/unnamed-chunk-2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ld-relationship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5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(DR-mismatch, DD only)</a:t>
            </a:r>
          </a:p>
        </p:txBody>
      </p:sp>
      <p:pic>
        <p:nvPicPr>
          <p:cNvPr descr="Slidepack%20figurer/unnamed-chunk-2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Living donor relationships (proportion)</a:t>
            </a:r>
          </a:p>
        </p:txBody>
      </p:sp>
      <p:pic>
        <p:nvPicPr>
          <p:cNvPr descr="Slidepack%20figurer/ld-relative-relationship-prop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6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(DR-mismatch, LD only)</a:t>
            </a:r>
          </a:p>
        </p:txBody>
      </p:sp>
      <p:pic>
        <p:nvPicPr>
          <p:cNvPr descr="Slidepack%20figurer/unnamed-chunk-2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ld-relative-relationship-prop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7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2, LD+DD)</a:t>
            </a:r>
          </a:p>
        </p:txBody>
      </p:sp>
      <p:pic>
        <p:nvPicPr>
          <p:cNvPr descr="Slidepack%20figurer/unnamed-chunk-2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 # RRT prevalence</a:t>
            </a:r>
          </a:p>
        </p:txBody>
      </p:sp>
    </p:spTree>
  </p:cSld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8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 by donor type)</a:t>
            </a:r>
          </a:p>
        </p:txBody>
      </p:sp>
      <p:pic>
        <p:nvPicPr>
          <p:cNvPr descr="Slidepack%20figurer/unnamed-chunk-2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</a:t>
            </a:r>
          </a:p>
        </p:txBody>
      </p:sp>
      <p:pic>
        <p:nvPicPr>
          <p:cNvPr descr="Slidepack%20figurer/new-rrt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9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Pre-emptive transplantations by year</a:t>
            </a:r>
          </a:p>
        </p:txBody>
      </p:sp>
      <p:pic>
        <p:nvPicPr>
          <p:cNvPr descr="Slidepack%20figurer/unnamed-chunk-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2, DD only)</a:t>
            </a:r>
          </a:p>
        </p:txBody>
      </p:sp>
      <p:pic>
        <p:nvPicPr>
          <p:cNvPr descr="Slidepack%20figurer/unnamed-chunk-3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0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(DR-mismatch 2, LD only)</a:t>
            </a:r>
          </a:p>
        </p:txBody>
      </p:sp>
      <p:pic>
        <p:nvPicPr>
          <p:cNvPr descr="Slidepack%20figurer/unnamed-chunk-3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Yearly renal transplantations (including SPK)</a:t>
            </a:r>
          </a:p>
        </p:txBody>
      </p:sp>
      <p:pic>
        <p:nvPicPr>
          <p:cNvPr descr="Slidepack%20figurer/yearly-tx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(stacked)</a:t>
            </a:r>
          </a:p>
        </p:txBody>
      </p:sp>
      <p:pic>
        <p:nvPicPr>
          <p:cNvPr descr="Slidepack%20figurer/new-rrt-stacked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1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age)</a:t>
            </a:r>
          </a:p>
        </p:txBody>
      </p:sp>
      <p:pic>
        <p:nvPicPr>
          <p:cNvPr descr="Slidepack%20figurer/unnamed-chunk-3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(stacked, from 1980)</a:t>
            </a:r>
          </a:p>
        </p:txBody>
      </p:sp>
      <p:pic>
        <p:nvPicPr>
          <p:cNvPr descr="Slidepack%20figurer/unnamed-chunk-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2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age, DD only)</a:t>
            </a:r>
          </a:p>
        </p:txBody>
      </p:sp>
      <p:pic>
        <p:nvPicPr>
          <p:cNvPr descr="Slidepack%20figurer/unnamed-chunk-3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(stacked, from 1980)</a:t>
            </a:r>
          </a:p>
        </p:txBody>
      </p:sp>
      <p:pic>
        <p:nvPicPr>
          <p:cNvPr descr="Slidepack%20figurer/unnamed-chunk-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3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age, LD only)</a:t>
            </a:r>
          </a:p>
        </p:txBody>
      </p:sp>
      <p:pic>
        <p:nvPicPr>
          <p:cNvPr descr="Slidepack%20figurer/unnamed-chunk-3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stacked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4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Tx-candidacy</a:t>
            </a:r>
          </a:p>
        </p:txBody>
      </p:sp>
      <p:pic>
        <p:nvPicPr>
          <p:cNvPr descr="Slidepack%20figurer/rrt-tx-cand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2)</a:t>
            </a:r>
          </a:p>
        </p:txBody>
      </p:sp>
      <p:pic>
        <p:nvPicPr>
          <p:cNvPr descr="Slidepack%20figurer/unnamed-chunk-3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rrt-tx-cand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5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2, DD only)</a:t>
            </a:r>
          </a:p>
        </p:txBody>
      </p:sp>
      <p:pic>
        <p:nvPicPr>
          <p:cNvPr descr="Slidepack%20figurer/unnamed-chunk-3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Tx-candidacy (relative)</a:t>
            </a:r>
          </a:p>
        </p:txBody>
      </p:sp>
      <p:pic>
        <p:nvPicPr>
          <p:cNvPr descr="Slidepack%20figurer/rrt-tx-cand-rel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6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2, LD only)</a:t>
            </a:r>
          </a:p>
        </p:txBody>
      </p:sp>
      <p:pic>
        <p:nvPicPr>
          <p:cNvPr descr="Slidepack%20figurer/unnamed-chunk-3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rrt-tx-cand-rel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7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above/below 65)</a:t>
            </a:r>
          </a:p>
        </p:txBody>
      </p:sp>
      <p:pic>
        <p:nvPicPr>
          <p:cNvPr descr="Slidepack%20figurer/unnamed-chunk-3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age</a:t>
            </a:r>
          </a:p>
        </p:txBody>
      </p:sp>
      <p:pic>
        <p:nvPicPr>
          <p:cNvPr descr="Slidepack%20figurer/new-rrt-age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8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(Patient age above/below 65 and donor source)</a:t>
            </a:r>
          </a:p>
        </p:txBody>
      </p:sp>
      <p:pic>
        <p:nvPicPr>
          <p:cNvPr descr="Slidepack%20figurer/unnamed-chunk-3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age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9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yearly-tx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known</a:t>
            </a:r>
          </a:p>
        </p:txBody>
      </p:sp>
      <p:pic>
        <p:nvPicPr>
          <p:cNvPr descr="Slidepack%20figurer/new-rrt-known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(time in dialysis)</a:t>
            </a:r>
          </a:p>
        </p:txBody>
      </p:sp>
      <p:pic>
        <p:nvPicPr>
          <p:cNvPr descr="Slidepack%20figurer/unnamed-chunk-4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known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0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(time in dialysis, DD only)</a:t>
            </a:r>
          </a:p>
        </p:txBody>
      </p:sp>
      <p:pic>
        <p:nvPicPr>
          <p:cNvPr descr="Slidepack%20figurer/unnamed-chunk-4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New patients in KRT by year and diabetes status at first RRT</a:t>
            </a:r>
          </a:p>
        </p:txBody>
      </p:sp>
      <p:pic>
        <p:nvPicPr>
          <p:cNvPr descr="Slidepack%20figurer/new-rrt-diab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1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(time in dialysis, LD only)</a:t>
            </a:r>
          </a:p>
        </p:txBody>
      </p:sp>
      <p:pic>
        <p:nvPicPr>
          <p:cNvPr descr="Slidepack%20figurer/unnamed-chunk-4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new-rrt-diab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2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(Tx-period 1)</a:t>
            </a:r>
          </a:p>
        </p:txBody>
      </p:sp>
      <p:pic>
        <p:nvPicPr>
          <p:cNvPr descr="Slidepack%20figurer/unnamed-chunk-4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3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3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(Tx-period 1, DD only)</a:t>
            </a:r>
          </a:p>
        </p:txBody>
      </p:sp>
      <p:pic>
        <p:nvPicPr>
          <p:cNvPr descr="Slidepack%20figurer/unnamed-chunk-4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</a:t>
            </a:r>
          </a:p>
        </p:txBody>
      </p:sp>
      <p:pic>
        <p:nvPicPr>
          <p:cNvPr descr="Slidepack%20figurer/new-rrt-age-statistics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4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4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(Tx-period 1, LD only)</a:t>
            </a:r>
          </a:p>
        </p:txBody>
      </p:sp>
      <p:pic>
        <p:nvPicPr>
          <p:cNvPr descr="Slidepack%20figurer/unnamed-chunk-4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5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5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GEOGRAPHICAL ANALYSIS</a:t>
            </a:r>
          </a:p>
        </p:txBody>
      </p:sp>
    </p:spTree>
  </p:cSld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Absolute prevalence of kidney disease</a:t>
            </a:r>
          </a:p>
        </p:txBody>
      </p:sp>
      <p:pic>
        <p:nvPicPr>
          <p:cNvPr descr="Slidepack%20figurer/unnamed-chunk-4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(from 1990)</a:t>
            </a:r>
          </a:p>
        </p:txBody>
      </p:sp>
      <p:pic>
        <p:nvPicPr>
          <p:cNvPr descr="Slidepack%20figurer/new-rrt-age-statistics-extended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(LD only) (from 1990)</a:t>
            </a:r>
          </a:p>
        </p:txBody>
      </p:sp>
      <p:pic>
        <p:nvPicPr>
          <p:cNvPr descr="Slidepack%20figurer/new-rrt-age-statistics-extended-n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(from 1960)</a:t>
            </a:r>
          </a:p>
        </p:txBody>
      </p:sp>
      <p:pic>
        <p:nvPicPr>
          <p:cNvPr descr="Slidepack%20figurer/new-rrt-age-statistics-extended-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Age of New patients in KRT (IQR ribbon from 1960)</a:t>
            </a:r>
          </a:p>
        </p:txBody>
      </p:sp>
      <p:pic>
        <p:nvPicPr>
          <p:cNvPr descr="Slidepack%20figurer/new-rrt-age-statistics-extended-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Prevalence of infection after Tx</a:t>
            </a:r>
          </a:p>
        </p:txBody>
      </p:sp>
      <p:pic>
        <p:nvPicPr>
          <p:cNvPr descr="Slidepack%20figurer/unnamed-chunk-1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Prevalence of infection after Tx by type</a:t>
            </a:r>
          </a:p>
        </p:txBody>
      </p:sp>
      <p:pic>
        <p:nvPicPr>
          <p:cNvPr descr="Slidepack%20figurer/unnamed-chunk-1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RRT prevalence</a:t>
            </a:r>
          </a:p>
        </p:txBody>
      </p:sp>
      <p:pic>
        <p:nvPicPr>
          <p:cNvPr descr="Slidepack%20figurer/unnamed-chunk-1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3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ANALYSIS</a:t>
            </a:r>
          </a:p>
        </p:txBody>
      </p:sp>
      <p:pic>
        <p:nvPicPr>
          <p:cNvPr descr="Slidepack%20figurer/unnamed-chunk-1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(first KRT)</a:t>
            </a:r>
          </a:p>
        </p:txBody>
      </p:sp>
      <p:pic>
        <p:nvPicPr>
          <p:cNvPr descr="Slidepack%20figurer/unnamed-chunk-16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6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6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6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(first KRT and patient age)</a:t>
            </a:r>
          </a:p>
        </p:txBody>
      </p:sp>
      <p:pic>
        <p:nvPicPr>
          <p:cNvPr descr="Slidepack%20figurer/unnamed-chunk-17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4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7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7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7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(first KRT and Tx-candidacy)</a:t>
            </a:r>
          </a:p>
        </p:txBody>
      </p:sp>
      <p:pic>
        <p:nvPicPr>
          <p:cNvPr descr="Slidepack%20figurer/unnamed-chunk-18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8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(related, unrelated, deceased)</a:t>
            </a:r>
          </a:p>
        </p:txBody>
      </p:sp>
      <p:pic>
        <p:nvPicPr>
          <p:cNvPr descr="Slidepack%20figurer/unnamed-chunk-19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Yearly renal transplantations (first vs reTx)</a:t>
            </a:r>
          </a:p>
        </p:txBody>
      </p:sp>
      <p:pic>
        <p:nvPicPr>
          <p:cNvPr descr="Slidepack%20figurer/yearly-tx-seq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19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(DD vs LD)</a:t>
            </a:r>
          </a:p>
        </p:txBody>
      </p:sp>
      <p:pic>
        <p:nvPicPr>
          <p:cNvPr descr="Slidepack%20figurer/unnamed-chunk-20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yearly-tx-seq-rev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Fraction LD/DD by center (last 5 years)</a:t>
            </a:r>
          </a:p>
        </p:txBody>
      </p:sp>
      <p:pic>
        <p:nvPicPr>
          <p:cNvPr descr="Slidepack%20figurer/donor-type-center-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0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(CMV, LD+DD)</a:t>
            </a:r>
          </a:p>
        </p:txBody>
      </p:sp>
      <p:pic>
        <p:nvPicPr>
          <p:cNvPr descr="Slidepack%20figurer/unnamed-chunk-21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8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9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donor-type-center-rev-5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10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1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1-1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indent="0" marL="0">
              <a:buNone/>
            </a:pPr>
            <a:r>
              <a:rPr/>
              <a:t>Survival (CMV by donor type)</a:t>
            </a:r>
          </a:p>
        </p:txBody>
      </p:sp>
      <p:pic>
        <p:nvPicPr>
          <p:cNvPr descr="Slidepack%20figurer/unnamed-chunk-22-1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2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3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4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5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6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idepack%20figurer/unnamed-chunk-22-7.png" id="0" name="Picture 1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1100" y="1193800"/>
            <a:ext cx="67818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Slidepack</dc:title>
  <dc:creator>Norsk Nyreregister</dc:creator>
  <cp:keywords/>
  <dcterms:created xsi:type="dcterms:W3CDTF">2025-11-26T09:37:13Z</dcterms:created>
  <dcterms:modified xsi:type="dcterms:W3CDTF">2025-11-26T09:37:13Z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2025-11-26</vt:lpwstr>
  </property>
  <property fmtid="{D5CDD505-2E9C-101B-9397-08002B2CF9AE}" pid="3" name="output">
    <vt:lpwstr>powerpoint_presentation</vt:lpwstr>
  </property>
</Properties>
</file>