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</Types>
</file>

<file path=_rels/.rels><?xml version="1.0" encoding="UTF-8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package/2006/relationships/metadata/extended-properties" Target="docProps/app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autoCompressPicture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</p:sldIdLst>
  <p:sldSz cx="9144000" cy="5143500" type="screen16x9"/>
  <p:notesSz cx="6858000" cy="9144000"/>
  <p:defaultTextStyle>
    <a:defPPr>
      <a:defRPr lang="en-US"/>
    </a:defPPr>
    <a:lvl1pPr algn="l" defTabSz="4572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autoAdjust="0" sz="15643"/>
    <p:restoredTop autoAdjust="0" sz="94694"/>
  </p:normalViewPr>
  <p:slideViewPr>
    <p:cSldViewPr snapToGrid="0" snapToObjects="1">
      <p:cViewPr varScale="1">
        <p:scale>
          <a:sx d="100" n="161"/>
          <a:sy d="100" n="161"/>
        </p:scale>
        <p:origin x="560" y="200"/>
      </p:cViewPr>
      <p:guideLst>
        <p:guide orient="horz" pos="1620"/>
        <p:guide pos="2880"/>
      </p:guideLst>
    </p:cSldViewPr>
  </p:slideViewPr>
  <p:outlineViewPr>
    <p:cViewPr>
      <p:scale>
        <a:sx d="100" n="33"/>
        <a:sy d="100" n="33"/>
      </p:scale>
      <p:origin x="0" y="0"/>
    </p:cViewPr>
  </p:outlin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slide" Target="slides/slide63.xml" /><Relationship Id="rId65" Type="http://schemas.openxmlformats.org/officeDocument/2006/relationships/slide" Target="slides/slide64.xml" /><Relationship Id="rId66" Type="http://schemas.openxmlformats.org/officeDocument/2006/relationships/slide" Target="slides/slide65.xml" /><Relationship Id="rId67" Type="http://schemas.openxmlformats.org/officeDocument/2006/relationships/slide" Target="slides/slide66.xml" /><Relationship Id="rId68" Type="http://schemas.openxmlformats.org/officeDocument/2006/relationships/slide" Target="slides/slide67.xml" /><Relationship Id="rId69" Type="http://schemas.openxmlformats.org/officeDocument/2006/relationships/slide" Target="slides/slide68.xml" /><Relationship Id="rId70" Type="http://schemas.openxmlformats.org/officeDocument/2006/relationships/slide" Target="slides/slide69.xml" /><Relationship Id="rId71" Type="http://schemas.openxmlformats.org/officeDocument/2006/relationships/slide" Target="slides/slide70.xml" /><Relationship Id="rId72" Type="http://schemas.openxmlformats.org/officeDocument/2006/relationships/slide" Target="slides/slide71.xml" /><Relationship Id="rId73" Type="http://schemas.openxmlformats.org/officeDocument/2006/relationships/slide" Target="slides/slide72.xml" /><Relationship Id="rId74" Type="http://schemas.openxmlformats.org/officeDocument/2006/relationships/slide" Target="slides/slide73.xml" /><Relationship Id="rId75" Type="http://schemas.openxmlformats.org/officeDocument/2006/relationships/slide" Target="slides/slide74.xml" /><Relationship Id="rId76" Type="http://schemas.openxmlformats.org/officeDocument/2006/relationships/slide" Target="slides/slide75.xml" /><Relationship Id="rId77" Type="http://schemas.openxmlformats.org/officeDocument/2006/relationships/slide" Target="slides/slide76.xml" /><Relationship Id="rId78" Type="http://schemas.openxmlformats.org/officeDocument/2006/relationships/slide" Target="slides/slide77.xml" /><Relationship Id="rId79" Type="http://schemas.openxmlformats.org/officeDocument/2006/relationships/slide" Target="slides/slide78.xml" /><Relationship Id="rId80" Type="http://schemas.openxmlformats.org/officeDocument/2006/relationships/slide" Target="slides/slide79.xml" /><Relationship Id="rId81" Type="http://schemas.openxmlformats.org/officeDocument/2006/relationships/slide" Target="slides/slide80.xml" /><Relationship Id="rId82" Type="http://schemas.openxmlformats.org/officeDocument/2006/relationships/slide" Target="slides/slide81.xml" /><Relationship Id="rId83" Type="http://schemas.openxmlformats.org/officeDocument/2006/relationships/slide" Target="slides/slide82.xml" /><Relationship Id="rId84" Type="http://schemas.openxmlformats.org/officeDocument/2006/relationships/slide" Target="slides/slide83.xml" /><Relationship Id="rId85" Type="http://schemas.openxmlformats.org/officeDocument/2006/relationships/slide" Target="slides/slide84.xml" /><Relationship Id="rId86" Type="http://schemas.openxmlformats.org/officeDocument/2006/relationships/slide" Target="slides/slide85.xml" /><Relationship Id="rId87" Type="http://schemas.openxmlformats.org/officeDocument/2006/relationships/slide" Target="slides/slide86.xml" /><Relationship Id="rId88" Type="http://schemas.openxmlformats.org/officeDocument/2006/relationships/slide" Target="slides/slide87.xml" /><Relationship Id="rId89" Type="http://schemas.openxmlformats.org/officeDocument/2006/relationships/slide" Target="slides/slide88.xml" /><Relationship Id="rId90" Type="http://schemas.openxmlformats.org/officeDocument/2006/relationships/slide" Target="slides/slide89.xml" /><Relationship Id="rId91" Type="http://schemas.openxmlformats.org/officeDocument/2006/relationships/slide" Target="slides/slide90.xml" /><Relationship Id="rId92" Type="http://schemas.openxmlformats.org/officeDocument/2006/relationships/slide" Target="slides/slide91.xml" /><Relationship Id="rId93" Type="http://schemas.openxmlformats.org/officeDocument/2006/relationships/slide" Target="slides/slide92.xml" /><Relationship Id="rId94" Type="http://schemas.openxmlformats.org/officeDocument/2006/relationships/slide" Target="slides/slide93.xml" /><Relationship Id="rId95" Type="http://schemas.openxmlformats.org/officeDocument/2006/relationships/slide" Target="slides/slide94.xml" /><Relationship Id="rId96" Type="http://schemas.openxmlformats.org/officeDocument/2006/relationships/slide" Target="slides/slide95.xml" /><Relationship Id="rId97" Type="http://schemas.openxmlformats.org/officeDocument/2006/relationships/slide" Target="slides/slide96.xml" /><Relationship Id="rId98" Type="http://schemas.openxmlformats.org/officeDocument/2006/relationships/slide" Target="slides/slide97.xml" /><Relationship Id="rId99" Type="http://schemas.openxmlformats.org/officeDocument/2006/relationships/slide" Target="slides/slide98.xml" /><Relationship Id="rId100" Type="http://schemas.openxmlformats.org/officeDocument/2006/relationships/slide" Target="slides/slide99.xml" /><Relationship Id="rId101" Type="http://schemas.openxmlformats.org/officeDocument/2006/relationships/slide" Target="slides/slide100.xml" /><Relationship Id="rId102" Type="http://schemas.openxmlformats.org/officeDocument/2006/relationships/slide" Target="slides/slide101.xml" /><Relationship Id="rId103" Type="http://schemas.openxmlformats.org/officeDocument/2006/relationships/slide" Target="slides/slide102.xml" /><Relationship Id="rId104" Type="http://schemas.openxmlformats.org/officeDocument/2006/relationships/slide" Target="slides/slide103.xml" /><Relationship Id="rId105" Type="http://schemas.openxmlformats.org/officeDocument/2006/relationships/slide" Target="slides/slide104.xml" /><Relationship Id="rId106" Type="http://schemas.openxmlformats.org/officeDocument/2006/relationships/slide" Target="slides/slide105.xml" /><Relationship Id="rId107" Type="http://schemas.openxmlformats.org/officeDocument/2006/relationships/slide" Target="slides/slide106.xml" /><Relationship Id="rId108" Type="http://schemas.openxmlformats.org/officeDocument/2006/relationships/slide" Target="slides/slide107.xml" /><Relationship Id="rId109" Type="http://schemas.openxmlformats.org/officeDocument/2006/relationships/slide" Target="slides/slide108.xml" /><Relationship Id="rId110" Type="http://schemas.openxmlformats.org/officeDocument/2006/relationships/slide" Target="slides/slide109.xml" /><Relationship Id="rId111" Type="http://schemas.openxmlformats.org/officeDocument/2006/relationships/slide" Target="slides/slide110.xml" /><Relationship Id="rId112" Type="http://schemas.openxmlformats.org/officeDocument/2006/relationships/slide" Target="slides/slide111.xml" /><Relationship Id="rId113" Type="http://schemas.openxmlformats.org/officeDocument/2006/relationships/slide" Target="slides/slide112.xml" /><Relationship Id="rId114" Type="http://schemas.openxmlformats.org/officeDocument/2006/relationships/slide" Target="slides/slide113.xml" /><Relationship Id="rId115" Type="http://schemas.openxmlformats.org/officeDocument/2006/relationships/slide" Target="slides/slide114.xml" /><Relationship Id="rId116" Type="http://schemas.openxmlformats.org/officeDocument/2006/relationships/slide" Target="slides/slide115.xml" /><Relationship Id="rId117" Type="http://schemas.openxmlformats.org/officeDocument/2006/relationships/slide" Target="slides/slide116.xml" /><Relationship Id="rId118" Type="http://schemas.openxmlformats.org/officeDocument/2006/relationships/slide" Target="slides/slide117.xml" /><Relationship Id="rId119" Type="http://schemas.openxmlformats.org/officeDocument/2006/relationships/slide" Target="slides/slide118.xml" /><Relationship Id="rId120" Type="http://schemas.openxmlformats.org/officeDocument/2006/relationships/slide" Target="slides/slide119.xml" /><Relationship Id="rId121" Type="http://schemas.openxmlformats.org/officeDocument/2006/relationships/slide" Target="slides/slide120.xml" /><Relationship Id="rId122" Type="http://schemas.openxmlformats.org/officeDocument/2006/relationships/slide" Target="slides/slide121.xml" /><Relationship Id="rId123" Type="http://schemas.openxmlformats.org/officeDocument/2006/relationships/slide" Target="slides/slide122.xml" /><Relationship Id="rId124" Type="http://schemas.openxmlformats.org/officeDocument/2006/relationships/slide" Target="slides/slide123.xml" /><Relationship Id="rId125" Type="http://schemas.openxmlformats.org/officeDocument/2006/relationships/slide" Target="slides/slide124.xml" /><Relationship Id="rId126" Type="http://schemas.openxmlformats.org/officeDocument/2006/relationships/slide" Target="slides/slide125.xml" /><Relationship Id="rId127" Type="http://schemas.openxmlformats.org/officeDocument/2006/relationships/slide" Target="slides/slide126.xml" /><Relationship Id="rId128" Type="http://schemas.openxmlformats.org/officeDocument/2006/relationships/slide" Target="slides/slide127.xml" /><Relationship Id="rId129" Type="http://schemas.openxmlformats.org/officeDocument/2006/relationships/slide" Target="slides/slide128.xml" /><Relationship Id="rId130" Type="http://schemas.openxmlformats.org/officeDocument/2006/relationships/slide" Target="slides/slide129.xml" /><Relationship Id="rId131" Type="http://schemas.openxmlformats.org/officeDocument/2006/relationships/slide" Target="slides/slide130.xml" /><Relationship Id="rId132" Type="http://schemas.openxmlformats.org/officeDocument/2006/relationships/slide" Target="slides/slide131.xml" /><Relationship Id="rId133" Type="http://schemas.openxmlformats.org/officeDocument/2006/relationships/slide" Target="slides/slide132.xml" /><Relationship Id="rId134" Type="http://schemas.openxmlformats.org/officeDocument/2006/relationships/slide" Target="slides/slide133.xml" /><Relationship Id="rId135" Type="http://schemas.openxmlformats.org/officeDocument/2006/relationships/slide" Target="slides/slide134.xml" /><Relationship Id="rId136" Type="http://schemas.openxmlformats.org/officeDocument/2006/relationships/slide" Target="slides/slide135.xml" /><Relationship Id="rId137" Type="http://schemas.openxmlformats.org/officeDocument/2006/relationships/slide" Target="slides/slide136.xml" /><Relationship Id="rId138" Type="http://schemas.openxmlformats.org/officeDocument/2006/relationships/slide" Target="slides/slide137.xml" /><Relationship Id="rId139" Type="http://schemas.openxmlformats.org/officeDocument/2006/relationships/slide" Target="slides/slide138.xml" /><Relationship Id="rId140" Type="http://schemas.openxmlformats.org/officeDocument/2006/relationships/slide" Target="slides/slide139.xml" /><Relationship Id="rId141" Type="http://schemas.openxmlformats.org/officeDocument/2006/relationships/slide" Target="slides/slide140.xml" /><Relationship Id="rId142" Type="http://schemas.openxmlformats.org/officeDocument/2006/relationships/slide" Target="slides/slide141.xml" /><Relationship Id="rId143" Type="http://schemas.openxmlformats.org/officeDocument/2006/relationships/slide" Target="slides/slide142.xml" /><Relationship Id="rId144" Type="http://schemas.openxmlformats.org/officeDocument/2006/relationships/slide" Target="slides/slide143.xml" /><Relationship Id="rId145" Type="http://schemas.openxmlformats.org/officeDocument/2006/relationships/slide" Target="slides/slide144.xml" /><Relationship Id="rId146" Type="http://schemas.openxmlformats.org/officeDocument/2006/relationships/slide" Target="slides/slide145.xml" /><Relationship Id="rId147" Type="http://schemas.openxmlformats.org/officeDocument/2006/relationships/slide" Target="slides/slide146.xml" /><Relationship Id="rId148" Type="http://schemas.openxmlformats.org/officeDocument/2006/relationships/slide" Target="slides/slide147.xml" /><Relationship Id="rId149" Type="http://schemas.openxmlformats.org/officeDocument/2006/relationships/slide" Target="slides/slide148.xml" /><Relationship Id="rId150" Type="http://schemas.openxmlformats.org/officeDocument/2006/relationships/slide" Target="slides/slide149.xml" /><Relationship Id="rId151" Type="http://schemas.openxmlformats.org/officeDocument/2006/relationships/slide" Target="slides/slide150.xml" /><Relationship Id="rId152" Type="http://schemas.openxmlformats.org/officeDocument/2006/relationships/slide" Target="slides/slide151.xml" /><Relationship Id="rId153" Type="http://schemas.openxmlformats.org/officeDocument/2006/relationships/slide" Target="slides/slide152.xml" /><Relationship Id="rId154" Type="http://schemas.openxmlformats.org/officeDocument/2006/relationships/slide" Target="slides/slide153.xml" /><Relationship Id="rId155" Type="http://schemas.openxmlformats.org/officeDocument/2006/relationships/slide" Target="slides/slide154.xml" /><Relationship Id="rId156" Type="http://schemas.openxmlformats.org/officeDocument/2006/relationships/slide" Target="slides/slide155.xml" /><Relationship Id="rId157" Type="http://schemas.openxmlformats.org/officeDocument/2006/relationships/slide" Target="slides/slide156.xml" /><Relationship Id="rId158" Type="http://schemas.openxmlformats.org/officeDocument/2006/relationships/slide" Target="slides/slide157.xml" /><Relationship Id="rId159" Type="http://schemas.openxmlformats.org/officeDocument/2006/relationships/slide" Target="slides/slide158.xml" /><Relationship Id="rId160" Type="http://schemas.openxmlformats.org/officeDocument/2006/relationships/slide" Target="slides/slide159.xml" /><Relationship Id="rId161" Type="http://schemas.openxmlformats.org/officeDocument/2006/relationships/slide" Target="slides/slide160.xml" /><Relationship Id="rId162" Type="http://schemas.openxmlformats.org/officeDocument/2006/relationships/slide" Target="slides/slide161.xml" /><Relationship Id="rId163" Type="http://schemas.openxmlformats.org/officeDocument/2006/relationships/slide" Target="slides/slide162.xml" /><Relationship Id="rId164" Type="http://schemas.openxmlformats.org/officeDocument/2006/relationships/slide" Target="slides/slide163.xml" /><Relationship Id="rId165" Type="http://schemas.openxmlformats.org/officeDocument/2006/relationships/slide" Target="slides/slide164.xml" /><Relationship Id="rId166" Type="http://schemas.openxmlformats.org/officeDocument/2006/relationships/slide" Target="slides/slide165.xml" /><Relationship Id="rId167" Type="http://schemas.openxmlformats.org/officeDocument/2006/relationships/slide" Target="slides/slide166.xml" /><Relationship Id="rId168" Type="http://schemas.openxmlformats.org/officeDocument/2006/relationships/slide" Target="slides/slide167.xml" /><Relationship Id="rId169" Type="http://schemas.openxmlformats.org/officeDocument/2006/relationships/slide" Target="slides/slide168.xml" /><Relationship Id="rId170" Type="http://schemas.openxmlformats.org/officeDocument/2006/relationships/slide" Target="slides/slide169.xml" /><Relationship Id="rId171" Type="http://schemas.openxmlformats.org/officeDocument/2006/relationships/slide" Target="slides/slide170.xml" /><Relationship Id="rId172" Type="http://schemas.openxmlformats.org/officeDocument/2006/relationships/slide" Target="slides/slide171.xml" /><Relationship Id="rId173" Type="http://schemas.openxmlformats.org/officeDocument/2006/relationships/slide" Target="slides/slide172.xml" /><Relationship Id="rId174" Type="http://schemas.openxmlformats.org/officeDocument/2006/relationships/slide" Target="slides/slide173.xml" /><Relationship Id="rId175" Type="http://schemas.openxmlformats.org/officeDocument/2006/relationships/slide" Target="slides/slide174.xml" /><Relationship Id="rId176" Type="http://schemas.openxmlformats.org/officeDocument/2006/relationships/slide" Target="slides/slide175.xml" /><Relationship Id="rId177" Type="http://schemas.openxmlformats.org/officeDocument/2006/relationships/slide" Target="slides/slide176.xml" /><Relationship Id="rId178" Type="http://schemas.openxmlformats.org/officeDocument/2006/relationships/slide" Target="slides/slide177.xml" /><Relationship Id="rId179" Type="http://schemas.openxmlformats.org/officeDocument/2006/relationships/slide" Target="slides/slide178.xml" /><Relationship Id="rId180" Type="http://schemas.openxmlformats.org/officeDocument/2006/relationships/slide" Target="slides/slide179.xml" /><Relationship Id="rId181" Type="http://schemas.openxmlformats.org/officeDocument/2006/relationships/slide" Target="slides/slide180.xml" /><Relationship Id="rId182" Type="http://schemas.openxmlformats.org/officeDocument/2006/relationships/slide" Target="slides/slide181.xml" /><Relationship Id="rId183" Type="http://schemas.openxmlformats.org/officeDocument/2006/relationships/slide" Target="slides/slide182.xml" /><Relationship Id="rId184" Type="http://schemas.openxmlformats.org/officeDocument/2006/relationships/slide" Target="slides/slide183.xml" /><Relationship Id="rId185" Type="http://schemas.openxmlformats.org/officeDocument/2006/relationships/slide" Target="slides/slide184.xml" /><Relationship Id="rId186" Type="http://schemas.openxmlformats.org/officeDocument/2006/relationships/slide" Target="slides/slide185.xml" /><Relationship Id="rId187" Type="http://schemas.openxmlformats.org/officeDocument/2006/relationships/slide" Target="slides/slide186.xml" /><Relationship Id="rId188" Type="http://schemas.openxmlformats.org/officeDocument/2006/relationships/slide" Target="slides/slide187.xml" /><Relationship Id="rId189" Type="http://schemas.openxmlformats.org/officeDocument/2006/relationships/slide" Target="slides/slide188.xml" /><Relationship Id="rId190" Type="http://schemas.openxmlformats.org/officeDocument/2006/relationships/slide" Target="slides/slide189.xml" /><Relationship Id="rId191" Type="http://schemas.openxmlformats.org/officeDocument/2006/relationships/slide" Target="slides/slide190.xml" /><Relationship Id="rId192" Type="http://schemas.openxmlformats.org/officeDocument/2006/relationships/slide" Target="slides/slide191.xml" /><Relationship Id="rId193" Type="http://schemas.openxmlformats.org/officeDocument/2006/relationships/slide" Target="slides/slide192.xml" /><Relationship Id="rId194" Type="http://schemas.openxmlformats.org/officeDocument/2006/relationships/slide" Target="slides/slide193.xml" /><Relationship Id="rId195" Type="http://schemas.openxmlformats.org/officeDocument/2006/relationships/slide" Target="slides/slide194.xml" /><Relationship Id="rId196" Type="http://schemas.openxmlformats.org/officeDocument/2006/relationships/slide" Target="slides/slide195.xml" /><Relationship Id="rId197" Type="http://schemas.openxmlformats.org/officeDocument/2006/relationships/slide" Target="slides/slide196.xml" /><Relationship Id="rId198" Type="http://schemas.openxmlformats.org/officeDocument/2006/relationships/slide" Target="slides/slide197.xml" /><Relationship Id="rId199" Type="http://schemas.openxmlformats.org/officeDocument/2006/relationships/slide" Target="slides/slide198.xml" /><Relationship Id="rId200" Type="http://schemas.openxmlformats.org/officeDocument/2006/relationships/slide" Target="slides/slide199.xml" /><Relationship Id="rId201" Type="http://schemas.openxmlformats.org/officeDocument/2006/relationships/slide" Target="slides/slide200.xml" /><Relationship Id="rId202" Type="http://schemas.openxmlformats.org/officeDocument/2006/relationships/slide" Target="slides/slide201.xml" /><Relationship Id="rId203" Type="http://schemas.openxmlformats.org/officeDocument/2006/relationships/slide" Target="slides/slide202.xml" /><Relationship Id="rId204" Type="http://schemas.openxmlformats.org/officeDocument/2006/relationships/slide" Target="slides/slide203.xml" /><Relationship Id="rId205" Type="http://schemas.openxmlformats.org/officeDocument/2006/relationships/slide" Target="slides/slide204.xml" /><Relationship Id="rId206" Type="http://schemas.openxmlformats.org/officeDocument/2006/relationships/slide" Target="slides/slide205.xml" /><Relationship Id="rId207" Type="http://schemas.openxmlformats.org/officeDocument/2006/relationships/slide" Target="slides/slide206.xml" /><Relationship Id="rId208" Type="http://schemas.openxmlformats.org/officeDocument/2006/relationships/slide" Target="slides/slide207.xml" /><Relationship Id="rId209" Type="http://schemas.openxmlformats.org/officeDocument/2006/relationships/slide" Target="slides/slide208.xml" /><Relationship Id="rId210" Type="http://schemas.openxmlformats.org/officeDocument/2006/relationships/slide" Target="slides/slide209.xml" /><Relationship Id="rId211" Type="http://schemas.openxmlformats.org/officeDocument/2006/relationships/slide" Target="slides/slide210.xml" /><Relationship Id="rId212" Type="http://schemas.openxmlformats.org/officeDocument/2006/relationships/slide" Target="slides/slide211.xml" /><Relationship Id="rId213" Type="http://schemas.openxmlformats.org/officeDocument/2006/relationships/slide" Target="slides/slide212.xml" /><Relationship Id="rId214" Type="http://schemas.openxmlformats.org/officeDocument/2006/relationships/slide" Target="slides/slide213.xml" /><Relationship Id="rId215" Type="http://schemas.openxmlformats.org/officeDocument/2006/relationships/slide" Target="slides/slide214.xml" /><Relationship Id="rId216" Type="http://schemas.openxmlformats.org/officeDocument/2006/relationships/slide" Target="slides/slide215.xml" /><Relationship Id="rId217" Type="http://schemas.openxmlformats.org/officeDocument/2006/relationships/slide" Target="slides/slide216.xml" /><Relationship Id="rId218" Type="http://schemas.openxmlformats.org/officeDocument/2006/relationships/slide" Target="slides/slide217.xml" /><Relationship Id="rId219" Type="http://schemas.openxmlformats.org/officeDocument/2006/relationships/slide" Target="slides/slide218.xml" /><Relationship Id="rId220" Type="http://schemas.openxmlformats.org/officeDocument/2006/relationships/slide" Target="slides/slide219.xml" /><Relationship Id="rId221" Type="http://schemas.openxmlformats.org/officeDocument/2006/relationships/slide" Target="slides/slide220.xml" /><Relationship Id="rId222" Type="http://schemas.openxmlformats.org/officeDocument/2006/relationships/slide" Target="slides/slide221.xml" /><Relationship Id="rId223" Type="http://schemas.openxmlformats.org/officeDocument/2006/relationships/slide" Target="slides/slide222.xml" /><Relationship Id="rId224" Type="http://schemas.openxmlformats.org/officeDocument/2006/relationships/slide" Target="slides/slide223.xml" /><Relationship Id="rId225" Type="http://schemas.openxmlformats.org/officeDocument/2006/relationships/slide" Target="slides/slide224.xml" /><Relationship Id="rId226" Type="http://schemas.openxmlformats.org/officeDocument/2006/relationships/slide" Target="slides/slide225.xml" /><Relationship Id="rId227" Type="http://schemas.openxmlformats.org/officeDocument/2006/relationships/slide" Target="slides/slide226.xml" /><Relationship Id="rId228" Type="http://schemas.openxmlformats.org/officeDocument/2006/relationships/slide" Target="slides/slide227.xml" /><Relationship Id="rId229" Type="http://schemas.openxmlformats.org/officeDocument/2006/relationships/slide" Target="slides/slide228.xml" /><Relationship Id="rId230" Type="http://schemas.openxmlformats.org/officeDocument/2006/relationships/slide" Target="slides/slide229.xml" /><Relationship Id="rId231" Type="http://schemas.openxmlformats.org/officeDocument/2006/relationships/slide" Target="slides/slide230.xml" /><Relationship Id="rId232" Type="http://schemas.openxmlformats.org/officeDocument/2006/relationships/slide" Target="slides/slide231.xml" /><Relationship Id="rId233" Type="http://schemas.openxmlformats.org/officeDocument/2006/relationships/slide" Target="slides/slide232.xml" /><Relationship Id="rId234" Type="http://schemas.openxmlformats.org/officeDocument/2006/relationships/slide" Target="slides/slide233.xml" /><Relationship Id="rId235" Type="http://schemas.openxmlformats.org/officeDocument/2006/relationships/slide" Target="slides/slide234.xml" /><Relationship Id="rId236" Type="http://schemas.openxmlformats.org/officeDocument/2006/relationships/slide" Target="slides/slide235.xml" /><Relationship Id="rId237" Type="http://schemas.openxmlformats.org/officeDocument/2006/relationships/slide" Target="slides/slide236.xml" /><Relationship Id="rId238" Type="http://schemas.openxmlformats.org/officeDocument/2006/relationships/slide" Target="slides/slide237.xml" /><Relationship Id="rId239" Type="http://schemas.openxmlformats.org/officeDocument/2006/relationships/slide" Target="slides/slide238.xml" /><Relationship Id="rId240" Type="http://schemas.openxmlformats.org/officeDocument/2006/relationships/slide" Target="slides/slide239.xml" /><Relationship Id="rId241" Type="http://schemas.openxmlformats.org/officeDocument/2006/relationships/slide" Target="slides/slide240.xml" /><Relationship Id="rId242" Type="http://schemas.openxmlformats.org/officeDocument/2006/relationships/slide" Target="slides/slide241.xml" /><Relationship Id="rId243" Type="http://schemas.openxmlformats.org/officeDocument/2006/relationships/slide" Target="slides/slide242.xml" /><Relationship Id="rId244" Type="http://schemas.openxmlformats.org/officeDocument/2006/relationships/slide" Target="slides/slide243.xml" /><Relationship Id="rId245" Type="http://schemas.openxmlformats.org/officeDocument/2006/relationships/slide" Target="slides/slide244.xml" /><Relationship Id="rId246" Type="http://schemas.openxmlformats.org/officeDocument/2006/relationships/slide" Target="slides/slide245.xml" /><Relationship Id="rId247" Type="http://schemas.openxmlformats.org/officeDocument/2006/relationships/slide" Target="slides/slide246.xml" /><Relationship Id="rId248" Type="http://schemas.openxmlformats.org/officeDocument/2006/relationships/slide" Target="slides/slide247.xml" /><Relationship Id="rId249" Type="http://schemas.openxmlformats.org/officeDocument/2006/relationships/slide" Target="slides/slide248.xml" /><Relationship Id="rId250" Type="http://schemas.openxmlformats.org/officeDocument/2006/relationships/slide" Target="slides/slide249.xml" /><Relationship Id="rId251" Type="http://schemas.openxmlformats.org/officeDocument/2006/relationships/slide" Target="slides/slide250.xml" /><Relationship Id="rId252" Type="http://schemas.openxmlformats.org/officeDocument/2006/relationships/slide" Target="slides/slide251.xml" /><Relationship Id="rId253" Type="http://schemas.openxmlformats.org/officeDocument/2006/relationships/slide" Target="slides/slide252.xml" /><Relationship Id="rId254" Type="http://schemas.openxmlformats.org/officeDocument/2006/relationships/slide" Target="slides/slide253.xml" /><Relationship Id="rId255" Type="http://schemas.openxmlformats.org/officeDocument/2006/relationships/slide" Target="slides/slide254.xml" /><Relationship Id="rId256" Type="http://schemas.openxmlformats.org/officeDocument/2006/relationships/slide" Target="slides/slide255.xml" /><Relationship Id="rId257" Type="http://schemas.openxmlformats.org/officeDocument/2006/relationships/slide" Target="slides/slide256.xml" /><Relationship Id="rId258" Type="http://schemas.openxmlformats.org/officeDocument/2006/relationships/slide" Target="slides/slide257.xml" /><Relationship Id="rId259" Type="http://schemas.openxmlformats.org/officeDocument/2006/relationships/slide" Target="slides/slide258.xml" /><Relationship Id="rId260" Type="http://schemas.openxmlformats.org/officeDocument/2006/relationships/slide" Target="slides/slide259.xml" /><Relationship Id="rId261" Type="http://schemas.openxmlformats.org/officeDocument/2006/relationships/slide" Target="slides/slide260.xml" /><Relationship Id="rId262" Type="http://schemas.openxmlformats.org/officeDocument/2006/relationships/slide" Target="slides/slide261.xml" /><Relationship Id="rId263" Type="http://schemas.openxmlformats.org/officeDocument/2006/relationships/slide" Target="slides/slide262.xml" /><Relationship Id="rId264" Type="http://schemas.openxmlformats.org/officeDocument/2006/relationships/slide" Target="slides/slide263.xml" /><Relationship Id="rId265" Type="http://schemas.openxmlformats.org/officeDocument/2006/relationships/slide" Target="slides/slide264.xml" /><Relationship Id="rId266" Type="http://schemas.openxmlformats.org/officeDocument/2006/relationships/slide" Target="slides/slide265.xml" /><Relationship Id="rId267" Type="http://schemas.openxmlformats.org/officeDocument/2006/relationships/slide" Target="slides/slide266.xml" /><Relationship Id="rId268" Type="http://schemas.openxmlformats.org/officeDocument/2006/relationships/slide" Target="slides/slide267.xml" /><Relationship Id="rId269" Type="http://schemas.openxmlformats.org/officeDocument/2006/relationships/slide" Target="slides/slide268.xml" /><Relationship Id="rId270" Type="http://schemas.openxmlformats.org/officeDocument/2006/relationships/slide" Target="slides/slide269.xml" /><Relationship Id="rId271" Type="http://schemas.openxmlformats.org/officeDocument/2006/relationships/slide" Target="slides/slide270.xml" /><Relationship Id="rId272" Type="http://schemas.openxmlformats.org/officeDocument/2006/relationships/slide" Target="slides/slide271.xml" /><Relationship Id="rId273" Type="http://schemas.openxmlformats.org/officeDocument/2006/relationships/slide" Target="slides/slide272.xml" /><Relationship Id="rId274" Type="http://schemas.openxmlformats.org/officeDocument/2006/relationships/slide" Target="slides/slide273.xml" /><Relationship Id="rId275" Type="http://schemas.openxmlformats.org/officeDocument/2006/relationships/slide" Target="slides/slide274.xml" /><Relationship Id="rId276" Type="http://schemas.openxmlformats.org/officeDocument/2006/relationships/slide" Target="slides/slide275.xml" /><Relationship Id="rId277" Type="http://schemas.openxmlformats.org/officeDocument/2006/relationships/slide" Target="slides/slide276.xml" /><Relationship Id="rId278" Type="http://schemas.openxmlformats.org/officeDocument/2006/relationships/slide" Target="slides/slide277.xml" /><Relationship Id="rId279" Type="http://schemas.openxmlformats.org/officeDocument/2006/relationships/slide" Target="slides/slide278.xml" /><Relationship Id="rId280" Type="http://schemas.openxmlformats.org/officeDocument/2006/relationships/slide" Target="slides/slide279.xml" /><Relationship Id="rId281" Type="http://schemas.openxmlformats.org/officeDocument/2006/relationships/slide" Target="slides/slide280.xml" /><Relationship Id="rId282" Type="http://schemas.openxmlformats.org/officeDocument/2006/relationships/slide" Target="slides/slide281.xml" /><Relationship Id="rId283" Type="http://schemas.openxmlformats.org/officeDocument/2006/relationships/slide" Target="slides/slide282.xml" /><Relationship Id="rId284" Type="http://schemas.openxmlformats.org/officeDocument/2006/relationships/slide" Target="slides/slide283.xml" /><Relationship Id="rId285" Type="http://schemas.openxmlformats.org/officeDocument/2006/relationships/slide" Target="slides/slide284.xml" /><Relationship Id="rId286" Type="http://schemas.openxmlformats.org/officeDocument/2006/relationships/slide" Target="slides/slide285.xml" /><Relationship Id="rId287" Type="http://schemas.openxmlformats.org/officeDocument/2006/relationships/slide" Target="slides/slide286.xml" /><Relationship Id="rId288" Type="http://schemas.openxmlformats.org/officeDocument/2006/relationships/slide" Target="slides/slide287.xml" /><Relationship Id="rId289" Type="http://schemas.openxmlformats.org/officeDocument/2006/relationships/slide" Target="slides/slide288.xml" /><Relationship Id="rId290" Type="http://schemas.openxmlformats.org/officeDocument/2006/relationships/slide" Target="slides/slide289.xml" /><Relationship Id="rId291" Type="http://schemas.openxmlformats.org/officeDocument/2006/relationships/slide" Target="slides/slide290.xml" /><Relationship Id="rId292" Type="http://schemas.openxmlformats.org/officeDocument/2006/relationships/slide" Target="slides/slide291.xml" /><Relationship Id="rId293" Type="http://schemas.openxmlformats.org/officeDocument/2006/relationships/slide" Target="slides/slide292.xml" /><Relationship Id="rId294" Type="http://schemas.openxmlformats.org/officeDocument/2006/relationships/slide" Target="slides/slide293.xml" /><Relationship Id="rId295" Type="http://schemas.openxmlformats.org/officeDocument/2006/relationships/slide" Target="slides/slide294.xml" /><Relationship Id="rId296" Type="http://schemas.openxmlformats.org/officeDocument/2006/relationships/slide" Target="slides/slide295.xml" /><Relationship Id="rId297" Type="http://schemas.openxmlformats.org/officeDocument/2006/relationships/slide" Target="slides/slide296.xml" /><Relationship Id="rId298" Type="http://schemas.openxmlformats.org/officeDocument/2006/relationships/slide" Target="slides/slide297.xml" /><Relationship Id="rId299" Type="http://schemas.openxmlformats.org/officeDocument/2006/relationships/slide" Target="slides/slide298.xml" /><Relationship Id="rId300" Type="http://schemas.openxmlformats.org/officeDocument/2006/relationships/slide" Target="slides/slide299.xml" /><Relationship Id="rId301" Type="http://schemas.openxmlformats.org/officeDocument/2006/relationships/slide" Target="slides/slide300.xml" /><Relationship Id="rId302" Type="http://schemas.openxmlformats.org/officeDocument/2006/relationships/slide" Target="slides/slide301.xml" /><Relationship Id="rId303" Type="http://schemas.openxmlformats.org/officeDocument/2006/relationships/slide" Target="slides/slide302.xml" /><Relationship Id="rId304" Type="http://schemas.openxmlformats.org/officeDocument/2006/relationships/slide" Target="slides/slide303.xml" /><Relationship Id="rId305" Type="http://schemas.openxmlformats.org/officeDocument/2006/relationships/slide" Target="slides/slide304.xml" /><Relationship Id="rId306" Type="http://schemas.openxmlformats.org/officeDocument/2006/relationships/slide" Target="slides/slide305.xml" /><Relationship Id="rId307" Type="http://schemas.openxmlformats.org/officeDocument/2006/relationships/slide" Target="slides/slide306.xml" /><Relationship Id="rId308" Type="http://schemas.openxmlformats.org/officeDocument/2006/relationships/slide" Target="slides/slide307.xml" /><Relationship Id="rId309" Type="http://schemas.openxmlformats.org/officeDocument/2006/relationships/slide" Target="slides/slide308.xml" /><Relationship Id="rId310" Type="http://schemas.openxmlformats.org/officeDocument/2006/relationships/slide" Target="slides/slide309.xml" /><Relationship Id="rId311" Type="http://schemas.openxmlformats.org/officeDocument/2006/relationships/slide" Target="slides/slide310.xml" /><Relationship Id="rId312" Type="http://schemas.openxmlformats.org/officeDocument/2006/relationships/slide" Target="slides/slide311.xml" /><Relationship Id="rId313" Type="http://schemas.openxmlformats.org/officeDocument/2006/relationships/slide" Target="slides/slide312.xml" /><Relationship Id="rId314" Type="http://schemas.openxmlformats.org/officeDocument/2006/relationships/slide" Target="slides/slide313.xml" /><Relationship Id="rId315" Type="http://schemas.openxmlformats.org/officeDocument/2006/relationships/slide" Target="slides/slide314.xml" /><Relationship Id="rId316" Type="http://schemas.openxmlformats.org/officeDocument/2006/relationships/slide" Target="slides/slide315.xml" /><Relationship Id="rId317" Type="http://schemas.openxmlformats.org/officeDocument/2006/relationships/slide" Target="slides/slide316.xml" /><Relationship Id="rId318" Type="http://schemas.openxmlformats.org/officeDocument/2006/relationships/slide" Target="slides/slide317.xml" /><Relationship Id="rId319" Type="http://schemas.openxmlformats.org/officeDocument/2006/relationships/slide" Target="slides/slide318.xml" /><Relationship Id="rId320" Type="http://schemas.openxmlformats.org/officeDocument/2006/relationships/slide" Target="slides/slide319.xml" /><Relationship Id="rId321" Type="http://schemas.openxmlformats.org/officeDocument/2006/relationships/slide" Target="slides/slide320.xml" /><Relationship Id="rId322" Type="http://schemas.openxmlformats.org/officeDocument/2006/relationships/slide" Target="slides/slide321.xml" /><Relationship Id="rId323" Type="http://schemas.openxmlformats.org/officeDocument/2006/relationships/slide" Target="slides/slide322.xml" /><Relationship Id="rId324" Type="http://schemas.openxmlformats.org/officeDocument/2006/relationships/slide" Target="slides/slide323.xml" /><Relationship Id="rId325" Type="http://schemas.openxmlformats.org/officeDocument/2006/relationships/slide" Target="slides/slide324.xml" /><Relationship Id="rId326" Type="http://schemas.openxmlformats.org/officeDocument/2006/relationships/slide" Target="slides/slide325.xml" /><Relationship Id="rId327" Type="http://schemas.openxmlformats.org/officeDocument/2006/relationships/slide" Target="slides/slide326.xml" /><Relationship Id="rId328" Type="http://schemas.openxmlformats.org/officeDocument/2006/relationships/slide" Target="slides/slide327.xml" /><Relationship Id="rId329" Type="http://schemas.openxmlformats.org/officeDocument/2006/relationships/slide" Target="slides/slide328.xml" /><Relationship Id="rId330" Type="http://schemas.openxmlformats.org/officeDocument/2006/relationships/slide" Target="slides/slide329.xml" /><Relationship Id="rId331" Type="http://schemas.openxmlformats.org/officeDocument/2006/relationships/slide" Target="slides/slide330.xml" /><Relationship Id="rId332" Type="http://schemas.openxmlformats.org/officeDocument/2006/relationships/slide" Target="slides/slide331.xml" /><Relationship Id="rId333" Type="http://schemas.openxmlformats.org/officeDocument/2006/relationships/slide" Target="slides/slide332.xml" /><Relationship Id="rId334" Type="http://schemas.openxmlformats.org/officeDocument/2006/relationships/slide" Target="slides/slide333.xml" /><Relationship Id="rId335" Type="http://schemas.openxmlformats.org/officeDocument/2006/relationships/slide" Target="slides/slide334.xml" /><Relationship Id="rId336" Type="http://schemas.openxmlformats.org/officeDocument/2006/relationships/slide" Target="slides/slide335.xml" /><Relationship Id="rId337" Type="http://schemas.openxmlformats.org/officeDocument/2006/relationships/slide" Target="slides/slide336.xml" /><Relationship Id="rId338" Type="http://schemas.openxmlformats.org/officeDocument/2006/relationships/slide" Target="slides/slide337.xml" /><Relationship Id="rId339" Type="http://schemas.openxmlformats.org/officeDocument/2006/relationships/slide" Target="slides/slide338.xml" /><Relationship Id="rId340" Type="http://schemas.openxmlformats.org/officeDocument/2006/relationships/slide" Target="slides/slide339.xml" /><Relationship Id="rId341" Type="http://schemas.openxmlformats.org/officeDocument/2006/relationships/slide" Target="slides/slide340.xml" /><Relationship Id="rId342" Type="http://schemas.openxmlformats.org/officeDocument/2006/relationships/slide" Target="slides/slide341.xml" /><Relationship Id="rId343" Type="http://schemas.openxmlformats.org/officeDocument/2006/relationships/slide" Target="slides/slide342.xml" /><Relationship Id="rId344" Type="http://schemas.openxmlformats.org/officeDocument/2006/relationships/slide" Target="slides/slide343.xml" /><Relationship Id="rId345" Type="http://schemas.openxmlformats.org/officeDocument/2006/relationships/slide" Target="slides/slide344.xml" /><Relationship Id="rId346" Type="http://schemas.openxmlformats.org/officeDocument/2006/relationships/slide" Target="slides/slide345.xml" /><Relationship Id="rId347" Type="http://schemas.openxmlformats.org/officeDocument/2006/relationships/slide" Target="slides/slide346.xml" /><Relationship Id="rId348" Type="http://schemas.openxmlformats.org/officeDocument/2006/relationships/slide" Target="slides/slide347.xml" /><Relationship Id="rId349" Type="http://schemas.openxmlformats.org/officeDocument/2006/relationships/slide" Target="slides/slide348.xml" /><Relationship Id="rId350" Type="http://schemas.openxmlformats.org/officeDocument/2006/relationships/slide" Target="slides/slide349.xml" /><Relationship Id="rId351" Type="http://schemas.openxmlformats.org/officeDocument/2006/relationships/slide" Target="slides/slide350.xml" /><Relationship Id="rId352" Type="http://schemas.openxmlformats.org/officeDocument/2006/relationships/slide" Target="slides/slide351.xml" /><Relationship Id="rId353" Type="http://schemas.openxmlformats.org/officeDocument/2006/relationships/slide" Target="slides/slide352.xml" /><Relationship Id="rId354" Type="http://schemas.openxmlformats.org/officeDocument/2006/relationships/slide" Target="slides/slide353.xml" /><Relationship Id="rId355" Type="http://schemas.openxmlformats.org/officeDocument/2006/relationships/slide" Target="slides/slide354.xml" /><Relationship Id="rId356" Type="http://schemas.openxmlformats.org/officeDocument/2006/relationships/slide" Target="slides/slide355.xml" /><Relationship Id="rId357" Type="http://schemas.openxmlformats.org/officeDocument/2006/relationships/slide" Target="slides/slide356.xml" /><Relationship Id="rId358" Type="http://schemas.openxmlformats.org/officeDocument/2006/relationships/slide" Target="slides/slide357.xml" /><Relationship Id="rId359" Type="http://schemas.openxmlformats.org/officeDocument/2006/relationships/slide" Target="slides/slide358.xml" /><Relationship Id="rId360" Type="http://schemas.openxmlformats.org/officeDocument/2006/relationships/slide" Target="slides/slide359.xml" /><Relationship Id="rId361" Type="http://schemas.openxmlformats.org/officeDocument/2006/relationships/slide" Target="slides/slide360.xml" /><Relationship Id="rId362" Type="http://schemas.openxmlformats.org/officeDocument/2006/relationships/slide" Target="slides/slide361.xml" /><Relationship Id="rId363" Type="http://schemas.openxmlformats.org/officeDocument/2006/relationships/slide" Target="slides/slide362.xml" /><Relationship Id="rId364" Type="http://schemas.openxmlformats.org/officeDocument/2006/relationships/slide" Target="slides/slide363.xml" /><Relationship Id="rId365" Type="http://schemas.openxmlformats.org/officeDocument/2006/relationships/slide" Target="slides/slide364.xml" /><Relationship Id="rId366" Type="http://schemas.openxmlformats.org/officeDocument/2006/relationships/slide" Target="slides/slide365.xml" /><Relationship Id="rId367" Type="http://schemas.openxmlformats.org/officeDocument/2006/relationships/slide" Target="slides/slide366.xml" /><Relationship Id="rId368" Type="http://schemas.openxmlformats.org/officeDocument/2006/relationships/slide" Target="slides/slide367.xml" /><Relationship Id="rId369" Type="http://schemas.openxmlformats.org/officeDocument/2006/relationships/slide" Target="slides/slide368.xml" /><Relationship Id="rId370" Type="http://schemas.openxmlformats.org/officeDocument/2006/relationships/slide" Target="slides/slide369.xml" /><Relationship Id="rId372" Type="http://schemas.openxmlformats.org/officeDocument/2006/relationships/viewProps" Target="viewProps.xml" /><Relationship Id="rId37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374" Type="http://schemas.openxmlformats.org/officeDocument/2006/relationships/tableStyles" Target="tableStyles.xml" /><Relationship Id="rId373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8" Target="../slideLayouts/slideLayout8.xml" Type="http://schemas.openxmlformats.org/officeDocument/2006/relationships/slideLayout" /><Relationship Id="rId3" Target="../slideLayouts/slideLayout3.xml" Type="http://schemas.openxmlformats.org/officeDocument/2006/relationships/slideLayout" /><Relationship Id="rId7" Target="../slideLayouts/slideLayout7.xml" Type="http://schemas.openxmlformats.org/officeDocument/2006/relationships/slideLayout" /><Relationship Id="rId12" Target="../theme/theme1.xml" Type="http://schemas.openxmlformats.org/officeDocument/2006/relationships/theme" /><Relationship Id="rId2" Target="../slideLayouts/slideLayout2.xml" Type="http://schemas.openxmlformats.org/officeDocument/2006/relationships/slideLayout" /><Relationship Id="rId1" Target="../slideLayouts/slideLayout1.xml" Type="http://schemas.openxmlformats.org/officeDocument/2006/relationships/slideLayout" /><Relationship Id="rId6" Target="../slideLayouts/slideLayout6.xml" Type="http://schemas.openxmlformats.org/officeDocument/2006/relationships/slideLayout" /><Relationship Id="rId11" Target="../slideLayouts/slideLayout11.xml" Type="http://schemas.openxmlformats.org/officeDocument/2006/relationships/slideLayout" /><Relationship Id="rId5" Target="../slideLayouts/slideLayout5.xml" Type="http://schemas.openxmlformats.org/officeDocument/2006/relationships/slideLayout" /><Relationship Id="rId10" Target="../slideLayouts/slideLayout10.xml" Type="http://schemas.openxmlformats.org/officeDocument/2006/relationships/slideLayout" /><Relationship Id="rId4" Target="../slideLayouts/slideLayout4.xml" Type="http://schemas.openxmlformats.org/officeDocument/2006/relationships/slideLayout" /><Relationship Id="rId9" Target="../slideLayouts/slideLayout9.xml" Type="http://schemas.openxmlformats.org/officeDocument/2006/relationships/slideLayout" 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bIns="45720" lIns="91440" rIns="91440" rtlCol="0" tIns="45720" vert="horz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eaLnBrk="1" hangingPunct="1" latinLnBrk="0" rtl="0">
        <a:spcBef>
          <a:spcPct val="0"/>
        </a:spcBef>
        <a:buNone/>
        <a:defRPr kern="1200"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342900" eaLnBrk="1" hangingPunct="1" indent="-342900" latinLnBrk="0" marL="342900" rtl="0">
        <a:spcBef>
          <a:spcPct val="20000"/>
        </a:spcBef>
        <a:buFont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indent="-342900" latinLnBrk="0" marL="685800" rtl="0">
        <a:spcBef>
          <a:spcPct val="20000"/>
        </a:spcBef>
        <a:buFont typeface="Arial"/>
        <a:buChar char="–"/>
        <a:defRPr kern="1200" sz="210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indent="-342900" latinLnBrk="0" marL="1028700" rtl="0">
        <a:spcBef>
          <a:spcPct val="20000"/>
        </a:spcBef>
        <a:buFont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indent="-342900" latinLnBrk="0" marL="1371600" rtl="0">
        <a:spcBef>
          <a:spcPct val="20000"/>
        </a:spcBef>
        <a:buFont typeface="Arial"/>
        <a:buChar char="–"/>
        <a:defRPr kern="1200" sz="150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indent="-342900" latinLnBrk="0" marL="1714500" rtl="0">
        <a:spcBef>
          <a:spcPct val="20000"/>
        </a:spcBef>
        <a:buFont typeface="Arial"/>
        <a:buChar char="»"/>
        <a:defRPr kern="1200" sz="150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indent="-342900" latinLnBrk="0" marL="20574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indent="-342900" latinLnBrk="0" marL="24003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indent="-342900" latinLnBrk="0" marL="27432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indent="-342900" latinLnBrk="0" marL="30861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342900" eaLnBrk="1" hangingPunct="1" latinLnBrk="0" marL="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latinLnBrk="0" marL="3429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latinLnBrk="0" marL="6858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latinLnBrk="0" marL="10287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latinLnBrk="0" marL="13716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latinLnBrk="0" marL="17145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latinLnBrk="0" marL="20574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latinLnBrk="0" marL="24003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latinLnBrk="0" marL="27432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png" /></Relationships>
</file>

<file path=ppt/slides/_rels/slide10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8.png" /></Relationships>
</file>

<file path=ppt/slides/_rels/slide10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9.png" /></Relationships>
</file>

<file path=ppt/slides/_rels/slide10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0.png" /></Relationships>
</file>

<file path=ppt/slides/_rels/slide10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1.png" /></Relationships>
</file>

<file path=ppt/slides/_rels/slide10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2.png" /></Relationships>
</file>

<file path=ppt/slides/_rels/slide10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3.png" /></Relationships>
</file>

<file path=ppt/slides/_rels/slide10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4.png" /></Relationships>
</file>

<file path=ppt/slides/_rels/slide10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5.png" /></Relationships>
</file>

<file path=ppt/slides/_rels/slide10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6.png" /></Relationships>
</file>

<file path=ppt/slides/_rels/slide10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7.png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1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8.png" /></Relationships>
</file>

<file path=ppt/slides/_rels/slide1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9.png" /></Relationships>
</file>

<file path=ppt/slides/_rels/slide1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0.png" /></Relationships>
</file>

<file path=ppt/slides/_rels/slide1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1.png" /></Relationships>
</file>

<file path=ppt/slides/_rels/slide1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2.png" /></Relationships>
</file>

<file path=ppt/slides/_rels/slide1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3.png" /></Relationships>
</file>

<file path=ppt/slides/_rels/slide1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4.png" /></Relationships>
</file>

<file path=ppt/slides/_rels/slide1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5.png" /></Relationships>
</file>

<file path=ppt/slides/_rels/slide1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6.png" /></Relationships>
</file>

<file path=ppt/slides/_rels/slide1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7.png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/Relationships>
</file>

<file path=ppt/slides/_rels/slide1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8.png" /></Relationships>
</file>

<file path=ppt/slides/_rels/slide1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9.png" /></Relationships>
</file>

<file path=ppt/slides/_rels/slide1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0.png" /></Relationships>
</file>

<file path=ppt/slides/_rels/slide1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1.png" /></Relationships>
</file>

<file path=ppt/slides/_rels/slide1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2.png" /></Relationships>
</file>

<file path=ppt/slides/_rels/slide1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3.png" /></Relationships>
</file>

<file path=ppt/slides/_rels/slide1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4.png" /></Relationships>
</file>

<file path=ppt/slides/_rels/slide1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5.png" /></Relationships>
</file>

<file path=ppt/slides/_rels/slide1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png" /></Relationships>
</file>

<file path=ppt/slides/_rels/slide1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7.png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png" /></Relationships>
</file>

<file path=ppt/slides/_rels/slide1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8.png" /></Relationships>
</file>

<file path=ppt/slides/_rels/slide1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9.png" /></Relationships>
</file>

<file path=ppt/slides/_rels/slide1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0.png" /></Relationships>
</file>

<file path=ppt/slides/_rels/slide1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1.png" /></Relationships>
</file>

<file path=ppt/slides/_rels/slide1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2.png" /></Relationships>
</file>

<file path=ppt/slides/_rels/slide1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3.png" /></Relationships>
</file>

<file path=ppt/slides/_rels/slide1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4.png" /></Relationships>
</file>

<file path=ppt/slides/_rels/slide1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5.png" /></Relationships>
</file>

<file path=ppt/slides/_rels/slide1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6.png" /></Relationships>
</file>

<file path=ppt/slides/_rels/slide1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7.png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png" /></Relationships>
</file>

<file path=ppt/slides/_rels/slide1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8.png" /></Relationships>
</file>

<file path=ppt/slides/_rels/slide1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9.png" /></Relationships>
</file>

<file path=ppt/slides/_rels/slide1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0.png" /></Relationships>
</file>

<file path=ppt/slides/_rels/slide1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1.png" /></Relationships>
</file>

<file path=ppt/slides/_rels/slide1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2.png" /></Relationships>
</file>

<file path=ppt/slides/_rels/slide1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png" /></Relationships>
</file>

<file path=ppt/slides/_rels/slide1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4.png" /></Relationships>
</file>

<file path=ppt/slides/_rels/slide1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5.png" /></Relationships>
</file>

<file path=ppt/slides/_rels/slide1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6.png" /></Relationships>
</file>

<file path=ppt/slides/_rels/slide1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7.png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png" /></Relationships>
</file>

<file path=ppt/slides/_rels/slide1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8.png" /></Relationships>
</file>

<file path=ppt/slides/_rels/slide1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9.png" /></Relationships>
</file>

<file path=ppt/slides/_rels/slide1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0.png" /></Relationships>
</file>

<file path=ppt/slides/_rels/slide1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1.png" /></Relationships>
</file>

<file path=ppt/slides/_rels/slide1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2.png" /></Relationships>
</file>

<file path=ppt/slides/_rels/slide1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3.png" /></Relationships>
</file>

<file path=ppt/slides/_rels/slide1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4.png" /></Relationships>
</file>

<file path=ppt/slides/_rels/slide1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5.png" /></Relationships>
</file>

<file path=ppt/slides/_rels/slide1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6.png" /></Relationships>
</file>

<file path=ppt/slides/_rels/slide1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7.png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8.png" /></Relationships>
</file>

<file path=ppt/slides/_rels/slide1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9.png" /></Relationships>
</file>

<file path=ppt/slides/_rels/slide1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0.png" /></Relationships>
</file>

<file path=ppt/slides/_rels/slide1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1.png" /></Relationships>
</file>

<file path=ppt/slides/_rels/slide1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2.png" /></Relationships>
</file>

<file path=ppt/slides/_rels/slide1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3.png" /></Relationships>
</file>

<file path=ppt/slides/_rels/slide1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4.png" /></Relationships>
</file>

<file path=ppt/slides/_rels/slide1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5.png" /></Relationships>
</file>

<file path=ppt/slides/_rels/slide1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6.png" /></Relationships>
</file>

<file path=ppt/slides/_rels/slide1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7.png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png" /></Relationships>
</file>

<file path=ppt/slides/_rels/slide17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8.png" /></Relationships>
</file>

<file path=ppt/slides/_rels/slide17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9.png" /></Relationships>
</file>

<file path=ppt/slides/_rels/slide17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0.png" /></Relationships>
</file>

<file path=ppt/slides/_rels/slide17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1.png" /></Relationships>
</file>

<file path=ppt/slides/_rels/slide17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2.png" /></Relationships>
</file>

<file path=ppt/slides/_rels/slide17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3.png" /></Relationships>
</file>

<file path=ppt/slides/_rels/slide17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4.png" /></Relationships>
</file>

<file path=ppt/slides/_rels/slide17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5.png" /></Relationships>
</file>

<file path=ppt/slides/_rels/slide17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6.png" /></Relationships>
</file>

<file path=ppt/slides/_rels/slide17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7.png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png" /></Relationships>
</file>

<file path=ppt/slides/_rels/slide18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8.png" /></Relationships>
</file>

<file path=ppt/slides/_rels/slide18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9.png" /></Relationships>
</file>

<file path=ppt/slides/_rels/slide18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0.png" /></Relationships>
</file>

<file path=ppt/slides/_rels/slide18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1.png" /></Relationships>
</file>

<file path=ppt/slides/_rels/slide18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2.png" /></Relationships>
</file>

<file path=ppt/slides/_rels/slide18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3.png" /></Relationships>
</file>

<file path=ppt/slides/_rels/slide18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4.png" /></Relationships>
</file>

<file path=ppt/slides/_rels/slide18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5.png" /></Relationships>
</file>

<file path=ppt/slides/_rels/slide18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6.png" /></Relationships>
</file>

<file path=ppt/slides/_rels/slide18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7.png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png" /></Relationships>
</file>

<file path=ppt/slides/_rels/slide19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8.png" /></Relationships>
</file>

<file path=ppt/slides/_rels/slide19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9.png" /></Relationships>
</file>

<file path=ppt/slides/_rels/slide19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0.png" /></Relationships>
</file>

<file path=ppt/slides/_rels/slide19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1.png" /></Relationships>
</file>

<file path=ppt/slides/_rels/slide19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2.png" /></Relationships>
</file>

<file path=ppt/slides/_rels/slide19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3.png" /></Relationships>
</file>

<file path=ppt/slides/_rels/slide19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4.png" /></Relationships>
</file>

<file path=ppt/slides/_rels/slide19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5.png" /></Relationships>
</file>

<file path=ppt/slides/_rels/slide19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6.png" /></Relationships>
</file>

<file path=ppt/slides/_rels/slide19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7.png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png" /></Relationships>
</file>

<file path=ppt/slides/_rels/slide20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8.png" /></Relationships>
</file>

<file path=ppt/slides/_rels/slide20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9.png" /></Relationships>
</file>

<file path=ppt/slides/_rels/slide20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0.png" /></Relationships>
</file>

<file path=ppt/slides/_rels/slide20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1.png" /></Relationships>
</file>

<file path=ppt/slides/_rels/slide20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2.png" /></Relationships>
</file>

<file path=ppt/slides/_rels/slide20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3.png" /></Relationships>
</file>

<file path=ppt/slides/_rels/slide20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4.png" /></Relationships>
</file>

<file path=ppt/slides/_rels/slide20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5.png" /></Relationships>
</file>

<file path=ppt/slides/_rels/slide20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6.png" /></Relationships>
</file>

<file path=ppt/slides/_rels/slide20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7.png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png" /></Relationships>
</file>

<file path=ppt/slides/_rels/slide2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8.png" /></Relationships>
</file>

<file path=ppt/slides/_rels/slide2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9.png" /></Relationships>
</file>

<file path=ppt/slides/_rels/slide2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0.png" /></Relationships>
</file>

<file path=ppt/slides/_rels/slide2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1.png" /></Relationships>
</file>

<file path=ppt/slides/_rels/slide2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2.png" /></Relationships>
</file>

<file path=ppt/slides/_rels/slide2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3.png" /></Relationships>
</file>

<file path=ppt/slides/_rels/slide2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4.png" /></Relationships>
</file>

<file path=ppt/slides/_rels/slide2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5.png" /></Relationships>
</file>

<file path=ppt/slides/_rels/slide2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6.png" /></Relationships>
</file>

<file path=ppt/slides/_rels/slide2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7.png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png" /></Relationships>
</file>

<file path=ppt/slides/_rels/slide2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8.png" /></Relationships>
</file>

<file path=ppt/slides/_rels/slide2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9.png" /></Relationships>
</file>

<file path=ppt/slides/_rels/slide2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0.png" /></Relationships>
</file>

<file path=ppt/slides/_rels/slide2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1.png" /></Relationships>
</file>

<file path=ppt/slides/_rels/slide2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2.png" /></Relationships>
</file>

<file path=ppt/slides/_rels/slide2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3.png" /></Relationships>
</file>

<file path=ppt/slides/_rels/slide2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4.png" /></Relationships>
</file>

<file path=ppt/slides/_rels/slide2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5.png" /></Relationships>
</file>

<file path=ppt/slides/_rels/slide2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6.png" /></Relationships>
</file>

<file path=ppt/slides/_rels/slide2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7.png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png" /></Relationships>
</file>

<file path=ppt/slides/_rels/slide2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8.png" /></Relationships>
</file>

<file path=ppt/slides/_rels/slide2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9.png" /></Relationships>
</file>

<file path=ppt/slides/_rels/slide2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0.png" /></Relationships>
</file>

<file path=ppt/slides/_rels/slide2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1.png" /></Relationships>
</file>

<file path=ppt/slides/_rels/slide2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2.png" /></Relationships>
</file>

<file path=ppt/slides/_rels/slide2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3.png" /></Relationships>
</file>

<file path=ppt/slides/_rels/slide2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4.png" /></Relationships>
</file>

<file path=ppt/slides/_rels/slide2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/Relationships>
</file>

<file path=ppt/slides/_rels/slide2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6.png" /></Relationships>
</file>

<file path=ppt/slides/_rels/slide2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7.png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png" /></Relationships>
</file>

<file path=ppt/slides/_rels/slide2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8.png" /></Relationships>
</file>

<file path=ppt/slides/_rels/slide2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9.png" /></Relationships>
</file>

<file path=ppt/slides/_rels/slide2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0.png" /></Relationships>
</file>

<file path=ppt/slides/_rels/slide2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1.png" /></Relationships>
</file>

<file path=ppt/slides/_rels/slide2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2.png" /></Relationships>
</file>

<file path=ppt/slides/_rels/slide2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3.png" /></Relationships>
</file>

<file path=ppt/slides/_rels/slide2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4.png" /></Relationships>
</file>

<file path=ppt/slides/_rels/slide2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5.png" /></Relationships>
</file>

<file path=ppt/slides/_rels/slide2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6.png" /></Relationships>
</file>

<file path=ppt/slides/_rels/slide2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7.png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png" /></Relationships>
</file>

<file path=ppt/slides/_rels/slide2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8.png" /></Relationships>
</file>

<file path=ppt/slides/_rels/slide2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9.png" /></Relationships>
</file>

<file path=ppt/slides/_rels/slide2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0.png" /></Relationships>
</file>

<file path=ppt/slides/_rels/slide2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1.png" /></Relationships>
</file>

<file path=ppt/slides/_rels/slide2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2.png" /></Relationships>
</file>

<file path=ppt/slides/_rels/slide2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3.png" /></Relationships>
</file>

<file path=ppt/slides/_rels/slide2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4.png" /></Relationships>
</file>

<file path=ppt/slides/_rels/slide2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5.png" /></Relationships>
</file>

<file path=ppt/slides/_rels/slide2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6.png" /></Relationships>
</file>

<file path=ppt/slides/_rels/slide2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7.png" 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png" /></Relationships>
</file>

<file path=ppt/slides/_rels/slide2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8.png" /></Relationships>
</file>

<file path=ppt/slides/_rels/slide2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9.png" /></Relationships>
</file>

<file path=ppt/slides/_rels/slide2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0.png" /></Relationships>
</file>

<file path=ppt/slides/_rels/slide2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1.png" /></Relationships>
</file>

<file path=ppt/slides/_rels/slide2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2.png" /></Relationships>
</file>

<file path=ppt/slides/_rels/slide2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3.png" /></Relationships>
</file>

<file path=ppt/slides/_rels/slide2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4.png" /></Relationships>
</file>

<file path=ppt/slides/_rels/slide2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5.png" /></Relationships>
</file>

<file path=ppt/slides/_rels/slide2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6.png" /></Relationships>
</file>

<file path=ppt/slides/_rels/slide2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7.png" 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png" /></Relationships>
</file>

<file path=ppt/slides/_rels/slide27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8.png" /></Relationships>
</file>

<file path=ppt/slides/_rels/slide27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9.png" /></Relationships>
</file>

<file path=ppt/slides/_rels/slide27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0.png" /></Relationships>
</file>

<file path=ppt/slides/_rels/slide27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1.png" /></Relationships>
</file>

<file path=ppt/slides/_rels/slide27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2.png" /></Relationships>
</file>

<file path=ppt/slides/_rels/slide27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3.png" /></Relationships>
</file>

<file path=ppt/slides/_rels/slide27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4.png" /></Relationships>
</file>

<file path=ppt/slides/_rels/slide27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5.png" /></Relationships>
</file>

<file path=ppt/slides/_rels/slide27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6.png" /></Relationships>
</file>

<file path=ppt/slides/_rels/slide27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7.png" 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png" /></Relationships>
</file>

<file path=ppt/slides/_rels/slide28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8.png" /></Relationships>
</file>

<file path=ppt/slides/_rels/slide28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9.png" /></Relationships>
</file>

<file path=ppt/slides/_rels/slide28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0.png" /></Relationships>
</file>

<file path=ppt/slides/_rels/slide28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1.png" /></Relationships>
</file>

<file path=ppt/slides/_rels/slide28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2.png" /></Relationships>
</file>

<file path=ppt/slides/_rels/slide28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3.png" /></Relationships>
</file>

<file path=ppt/slides/_rels/slide28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4.png" /></Relationships>
</file>

<file path=ppt/slides/_rels/slide28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5.png" /></Relationships>
</file>

<file path=ppt/slides/_rels/slide28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6.png" /></Relationships>
</file>

<file path=ppt/slides/_rels/slide28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7.png" 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png" /></Relationships>
</file>

<file path=ppt/slides/_rels/slide29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8.png" /></Relationships>
</file>

<file path=ppt/slides/_rels/slide29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9.png" /></Relationships>
</file>

<file path=ppt/slides/_rels/slide29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0.png" /></Relationships>
</file>

<file path=ppt/slides/_rels/slide29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1.png" /></Relationships>
</file>

<file path=ppt/slides/_rels/slide29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2.png" /></Relationships>
</file>

<file path=ppt/slides/_rels/slide29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3.png" /></Relationships>
</file>

<file path=ppt/slides/_rels/slide29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4.png" /></Relationships>
</file>

<file path=ppt/slides/_rels/slide29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5.png" /></Relationships>
</file>

<file path=ppt/slides/_rels/slide29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6.png" /></Relationships>
</file>

<file path=ppt/slides/_rels/slide29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7.png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png" /></Relationships>
</file>

<file path=ppt/slides/_rels/slide30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8.png" /></Relationships>
</file>

<file path=ppt/slides/_rels/slide30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9.png" /></Relationships>
</file>

<file path=ppt/slides/_rels/slide30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0.png" /></Relationships>
</file>

<file path=ppt/slides/_rels/slide30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1.png" /></Relationships>
</file>

<file path=ppt/slides/_rels/slide30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2.png" /></Relationships>
</file>

<file path=ppt/slides/_rels/slide30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3.png" /></Relationships>
</file>

<file path=ppt/slides/_rels/slide30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4.png" /></Relationships>
</file>

<file path=ppt/slides/_rels/slide30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5.png" /></Relationships>
</file>

<file path=ppt/slides/_rels/slide30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6.png" /></Relationships>
</file>

<file path=ppt/slides/_rels/slide30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7.png" 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png" /></Relationships>
</file>

<file path=ppt/slides/_rels/slide3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8.png" /></Relationships>
</file>

<file path=ppt/slides/_rels/slide3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9.png" /></Relationships>
</file>

<file path=ppt/slides/_rels/slide3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0.png" /></Relationships>
</file>

<file path=ppt/slides/_rels/slide3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1.png" /></Relationships>
</file>

<file path=ppt/slides/_rels/slide3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2.png" /></Relationships>
</file>

<file path=ppt/slides/_rels/slide3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3.png" /></Relationships>
</file>

<file path=ppt/slides/_rels/slide3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4.png" /></Relationships>
</file>

<file path=ppt/slides/_rels/slide3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5.png" /></Relationships>
</file>

<file path=ppt/slides/_rels/slide3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6.png" /></Relationships>
</file>

<file path=ppt/slides/_rels/slide3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7.png" 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png" /></Relationships>
</file>

<file path=ppt/slides/_rels/slide3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8.png" /></Relationships>
</file>

<file path=ppt/slides/_rels/slide3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9.png" /></Relationships>
</file>

<file path=ppt/slides/_rels/slide3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0.png" /></Relationships>
</file>

<file path=ppt/slides/_rels/slide3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1.png" /></Relationships>
</file>

<file path=ppt/slides/_rels/slide3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2.png" /></Relationships>
</file>

<file path=ppt/slides/_rels/slide3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3.png" /></Relationships>
</file>

<file path=ppt/slides/_rels/slide3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4.png" /></Relationships>
</file>

<file path=ppt/slides/_rels/slide3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5.png" /></Relationships>
</file>

<file path=ppt/slides/_rels/slide3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6.png" /></Relationships>
</file>

<file path=ppt/slides/_rels/slide3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7.png" 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/Relationships>
</file>

<file path=ppt/slides/_rels/slide3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8.png" /></Relationships>
</file>

<file path=ppt/slides/_rels/slide3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9.png" /></Relationships>
</file>

<file path=ppt/slides/_rels/slide3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0.png" /></Relationships>
</file>

<file path=ppt/slides/_rels/slide3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1.png" /></Relationships>
</file>

<file path=ppt/slides/_rels/slide3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2.png" /></Relationships>
</file>

<file path=ppt/slides/_rels/slide3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3.png" /></Relationships>
</file>

<file path=ppt/slides/_rels/slide3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4.png" /></Relationships>
</file>

<file path=ppt/slides/_rels/slide3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5.png" /></Relationships>
</file>

<file path=ppt/slides/_rels/slide3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6.png" /></Relationships>
</file>

<file path=ppt/slides/_rels/slide3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7.png" 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png" /></Relationships>
</file>

<file path=ppt/slides/_rels/slide3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8.png" /></Relationships>
</file>

<file path=ppt/slides/_rels/slide3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9.png" /></Relationships>
</file>

<file path=ppt/slides/_rels/slide3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0.png" /></Relationships>
</file>

<file path=ppt/slides/_rels/slide3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1.png" /></Relationships>
</file>

<file path=ppt/slides/_rels/slide3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.png" /></Relationships>
</file>

<file path=ppt/slides/_rels/slide3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.png" /></Relationships>
</file>

<file path=ppt/slides/_rels/slide3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2.png" /></Relationships>
</file>

<file path=ppt/slides/_rels/slide3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3.png" /></Relationships>
</file>

<file path=ppt/slides/_rels/slide3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5.png" 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6.png" 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7.png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png" 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9.png" 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0.png" 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1.png" 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2.png" /></Relationships>
</file>

<file path=ppt/slides/_rels/slide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3.png" /></Relationships>
</file>

<file path=ppt/slides/_rels/slide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4.png" /></Relationships>
</file>

<file path=ppt/slides/_rels/slide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png" /></Relationships>
</file>

<file path=ppt/slides/_rels/slide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6.png" /></Relationships>
</file>

<file path=ppt/slides/_rels/slide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7.png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/Relationships>
</file>

<file path=ppt/slides/_rels/slide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8.png" /></Relationships>
</file>

<file path=ppt/slides/_rels/slide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png" /></Relationships>
</file>

<file path=ppt/slides/_rels/slide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0.png" /></Relationships>
</file>

<file path=ppt/slides/_rels/slide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1.png" /></Relationships>
</file>

<file path=ppt/slides/_rels/slide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2.png" /></Relationships>
</file>

<file path=ppt/slides/_rels/slide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3.png" /></Relationships>
</file>

<file path=ppt/slides/_rels/slide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4.png" /></Relationships>
</file>

<file path=ppt/slides/_rels/slide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5.png" /></Relationships>
</file>

<file path=ppt/slides/_rels/slide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png" /></Relationships>
</file>

<file path=ppt/slides/_rels/slide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7.png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/Relationships>
</file>

<file path=ppt/slides/_rels/slide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8.png" /></Relationships>
</file>

<file path=ppt/slides/_rels/slide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9.png" /></Relationships>
</file>

<file path=ppt/slides/_rels/slide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0.png" /></Relationships>
</file>

<file path=ppt/slides/_rels/slide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1.png" /></Relationships>
</file>

<file path=ppt/slides/_rels/slide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2.png" /></Relationships>
</file>

<file path=ppt/slides/_rels/slide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3.png" /></Relationships>
</file>

<file path=ppt/slides/_rels/slide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4.png" /></Relationships>
</file>

<file path=ppt/slides/_rels/slide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5.png" /></Relationships>
</file>

<file path=ppt/slides/_rels/slide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6.png" /></Relationships>
</file>

<file path=ppt/slides/_rels/slide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7.png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/Relationships>
</file>

<file path=ppt/slides/_rels/slide7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8.png" /></Relationships>
</file>

<file path=ppt/slides/_rels/slide7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9.png" /></Relationships>
</file>

<file path=ppt/slides/_rels/slide7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0.png" /></Relationships>
</file>

<file path=ppt/slides/_rels/slide7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png" /></Relationships>
</file>

<file path=ppt/slides/_rels/slide7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2.png" /></Relationships>
</file>

<file path=ppt/slides/_rels/slide7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3.png" /></Relationships>
</file>

<file path=ppt/slides/_rels/slide7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4.png" /></Relationships>
</file>

<file path=ppt/slides/_rels/slide7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5.png" /></Relationships>
</file>

<file path=ppt/slides/_rels/slide7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6.png" /></Relationships>
</file>

<file path=ppt/slides/_rels/slide7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7.png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8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8.png" /></Relationships>
</file>

<file path=ppt/slides/_rels/slide8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9.png" /></Relationships>
</file>

<file path=ppt/slides/_rels/slide8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0.png" /></Relationships>
</file>

<file path=ppt/slides/_rels/slide8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1.png" /></Relationships>
</file>

<file path=ppt/slides/_rels/slide8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2.png" /></Relationships>
</file>

<file path=ppt/slides/_rels/slide8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3.png" /></Relationships>
</file>

<file path=ppt/slides/_rels/slide8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4.png" /></Relationships>
</file>

<file path=ppt/slides/_rels/slide8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5.png" /></Relationships>
</file>

<file path=ppt/slides/_rels/slide8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6.png" /></Relationships>
</file>

<file path=ppt/slides/_rels/slide8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7.png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/Relationships>
</file>

<file path=ppt/slides/_rels/slide9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8.png" /></Relationships>
</file>

<file path=ppt/slides/_rels/slide9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9.png" /></Relationships>
</file>

<file path=ppt/slides/_rels/slide9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0.png" /></Relationships>
</file>

<file path=ppt/slides/_rels/slide9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1.png" /></Relationships>
</file>

<file path=ppt/slides/_rels/slide9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2.png" /></Relationships>
</file>

<file path=ppt/slides/_rels/slide9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3.png" /></Relationships>
</file>

<file path=ppt/slides/_rels/slide9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4.png" /></Relationships>
</file>

<file path=ppt/slides/_rels/slide9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5.png" /></Relationships>
</file>

<file path=ppt/slides/_rels/slide9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6.png" /></Relationships>
</file>

<file path=ppt/slides/_rels/slide9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lvl="0" indent="0" marL="0">
              <a:buNone/>
            </a:pPr>
            <a:r>
              <a:rPr/>
              <a:t>MRS Slidepack</a:t>
            </a:r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2914650"/>
            <a:ext cx="6400800" cy="1314450"/>
          </a:xfrm>
        </p:spPr>
        <p:txBody>
          <a:bodyPr/>
          <a:lstStyle/>
          <a:p>
            <a:pPr lvl="0" indent="0" marL="0">
              <a:buNone/>
            </a:pPr>
            <a:br/>
            <a:br/>
            <a:r>
              <a:rPr/>
              <a:t>Norsk Nyreregister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2025-03-12</a:t>
            </a:r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Fraction LD/DD by center (last 10 years)</a:t>
            </a:r>
          </a:p>
        </p:txBody>
      </p:sp>
      <p:pic>
        <p:nvPicPr>
          <p:cNvPr descr="Slidepack%20figurer/donor-type-center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(CMV and Tx-period)</a:t>
            </a:r>
          </a:p>
        </p:txBody>
      </p:sp>
      <p:pic>
        <p:nvPicPr>
          <p:cNvPr descr="Slidepack%20figurer/unnamed-chunk-2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(DR-mismatch, LD+DD)</a:t>
            </a:r>
          </a:p>
        </p:txBody>
      </p:sp>
      <p:pic>
        <p:nvPicPr>
          <p:cNvPr descr="Slidepack%20figurer/unnamed-chunk-2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donor-type-center-rev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by donor type)</a:t>
            </a:r>
          </a:p>
        </p:txBody>
      </p:sp>
      <p:pic>
        <p:nvPicPr>
          <p:cNvPr descr="Slidepack%20figurer/unnamed-chunk-2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Living donor relationships</a:t>
            </a:r>
          </a:p>
        </p:txBody>
      </p:sp>
      <p:pic>
        <p:nvPicPr>
          <p:cNvPr descr="Slidepack%20figurer/ld-relationship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ld-relationship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(DR-mismatch, DD only)</a:t>
            </a:r>
          </a:p>
        </p:txBody>
      </p:sp>
      <p:pic>
        <p:nvPicPr>
          <p:cNvPr descr="Slidepack%20figurer/unnamed-chunk-2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Living donor relationships (proportion)</a:t>
            </a:r>
          </a:p>
        </p:txBody>
      </p:sp>
      <p:pic>
        <p:nvPicPr>
          <p:cNvPr descr="Slidepack%20figurer/ld-relative-relationship-prop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(DR-mismatch, LD only)</a:t>
            </a:r>
          </a:p>
        </p:txBody>
      </p:sp>
      <p:pic>
        <p:nvPicPr>
          <p:cNvPr descr="Slidepack%20figurer/unnamed-chunk-2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ld-relative-relationship-prop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2, LD+DD)</a:t>
            </a:r>
          </a:p>
        </p:txBody>
      </p:sp>
      <p:pic>
        <p:nvPicPr>
          <p:cNvPr descr="Slidepack%20figurer/unnamed-chunk-2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 # RRT prevalence</a:t>
            </a:r>
          </a:p>
        </p:txBody>
      </p:sp>
    </p:spTree>
  </p:cSld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 by donor type)</a:t>
            </a:r>
          </a:p>
        </p:txBody>
      </p:sp>
      <p:pic>
        <p:nvPicPr>
          <p:cNvPr descr="Slidepack%20figurer/unnamed-chunk-2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</a:t>
            </a:r>
          </a:p>
        </p:txBody>
      </p:sp>
      <p:pic>
        <p:nvPicPr>
          <p:cNvPr descr="Slidepack%20figurer/new-rrt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2, DD only)</a:t>
            </a:r>
          </a:p>
        </p:txBody>
      </p:sp>
      <p:pic>
        <p:nvPicPr>
          <p:cNvPr descr="Slidepack%20figurer/unnamed-chunk-2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Pre-emptive transplantations by year</a:t>
            </a:r>
          </a:p>
        </p:txBody>
      </p:sp>
      <p:pic>
        <p:nvPicPr>
          <p:cNvPr descr="Slidepack%20figurer/unnamed-chunk-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2, LD only)</a:t>
            </a:r>
          </a:p>
        </p:txBody>
      </p:sp>
      <p:pic>
        <p:nvPicPr>
          <p:cNvPr descr="Slidepack%20figurer/unnamed-chunk-3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Yearly renal transplantations (including SPK)</a:t>
            </a:r>
          </a:p>
        </p:txBody>
      </p:sp>
      <p:pic>
        <p:nvPicPr>
          <p:cNvPr descr="Slidepack%20figurer/yearly-tx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(stacked)</a:t>
            </a:r>
          </a:p>
        </p:txBody>
      </p:sp>
      <p:pic>
        <p:nvPicPr>
          <p:cNvPr descr="Slidepack%20figurer/new-rrt-stacked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age)</a:t>
            </a:r>
          </a:p>
        </p:txBody>
      </p:sp>
      <p:pic>
        <p:nvPicPr>
          <p:cNvPr descr="Slidepack%20figurer/unnamed-chunk-3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(stacked, from 1980)</a:t>
            </a:r>
          </a:p>
        </p:txBody>
      </p:sp>
      <p:pic>
        <p:nvPicPr>
          <p:cNvPr descr="Slidepack%20figurer/unnamed-chunk-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age, DD only)</a:t>
            </a:r>
          </a:p>
        </p:txBody>
      </p:sp>
      <p:pic>
        <p:nvPicPr>
          <p:cNvPr descr="Slidepack%20figurer/unnamed-chunk-3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(stacked, from 1980)</a:t>
            </a:r>
          </a:p>
        </p:txBody>
      </p:sp>
      <p:pic>
        <p:nvPicPr>
          <p:cNvPr descr="Slidepack%20figurer/unnamed-chunk-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age, LD only)</a:t>
            </a:r>
          </a:p>
        </p:txBody>
      </p:sp>
      <p:pic>
        <p:nvPicPr>
          <p:cNvPr descr="Slidepack%20figurer/unnamed-chunk-3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stacked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2)</a:t>
            </a:r>
          </a:p>
        </p:txBody>
      </p:sp>
      <p:pic>
        <p:nvPicPr>
          <p:cNvPr descr="Slidepack%20figurer/unnamed-chunk-3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Tx-candidacy</a:t>
            </a:r>
          </a:p>
        </p:txBody>
      </p:sp>
      <p:pic>
        <p:nvPicPr>
          <p:cNvPr descr="Slidepack%20figurer/rrt-tx-cand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rrt-tx-cand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2, DD only)</a:t>
            </a:r>
          </a:p>
        </p:txBody>
      </p:sp>
      <p:pic>
        <p:nvPicPr>
          <p:cNvPr descr="Slidepack%20figurer/unnamed-chunk-3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Tx-candidacy (relative)</a:t>
            </a:r>
          </a:p>
        </p:txBody>
      </p:sp>
      <p:pic>
        <p:nvPicPr>
          <p:cNvPr descr="Slidepack%20figurer/rrt-tx-cand-rel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2, LD only)</a:t>
            </a:r>
          </a:p>
        </p:txBody>
      </p:sp>
      <p:pic>
        <p:nvPicPr>
          <p:cNvPr descr="Slidepack%20figurer/unnamed-chunk-3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rrt-tx-cand-rel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above/below 65)</a:t>
            </a:r>
          </a:p>
        </p:txBody>
      </p:sp>
      <p:pic>
        <p:nvPicPr>
          <p:cNvPr descr="Slidepack%20figurer/unnamed-chunk-3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age</a:t>
            </a:r>
          </a:p>
        </p:txBody>
      </p:sp>
      <p:pic>
        <p:nvPicPr>
          <p:cNvPr descr="Slidepack%20figurer/new-rrt-age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above/below 65 and donor source)</a:t>
            </a:r>
          </a:p>
        </p:txBody>
      </p:sp>
      <p:pic>
        <p:nvPicPr>
          <p:cNvPr descr="Slidepack%20figurer/unnamed-chunk-3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age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(time in dialysis)</a:t>
            </a:r>
          </a:p>
        </p:txBody>
      </p:sp>
      <p:pic>
        <p:nvPicPr>
          <p:cNvPr descr="Slidepack%20figurer/unnamed-chunk-3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yearly-tx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known</a:t>
            </a:r>
          </a:p>
        </p:txBody>
      </p:sp>
      <p:pic>
        <p:nvPicPr>
          <p:cNvPr descr="Slidepack%20figurer/new-rrt-known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known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(time in dialysis, DD only)</a:t>
            </a:r>
          </a:p>
        </p:txBody>
      </p:sp>
      <p:pic>
        <p:nvPicPr>
          <p:cNvPr descr="Slidepack%20figurer/unnamed-chunk-4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year and diabetes status at first RRT</a:t>
            </a:r>
          </a:p>
        </p:txBody>
      </p:sp>
      <p:pic>
        <p:nvPicPr>
          <p:cNvPr descr="Slidepack%20figurer/new-rrt-diab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(time in dialysis, LD only)</a:t>
            </a:r>
          </a:p>
        </p:txBody>
      </p:sp>
      <p:pic>
        <p:nvPicPr>
          <p:cNvPr descr="Slidepack%20figurer/unnamed-chunk-4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diab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(Tx-period 1)</a:t>
            </a:r>
          </a:p>
        </p:txBody>
      </p:sp>
      <p:pic>
        <p:nvPicPr>
          <p:cNvPr descr="Slidepack%20figurer/unnamed-chunk-4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(Tx-period 1, DD only)</a:t>
            </a:r>
          </a:p>
        </p:txBody>
      </p:sp>
      <p:pic>
        <p:nvPicPr>
          <p:cNvPr descr="Slidepack%20figurer/unnamed-chunk-4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3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3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</a:t>
            </a:r>
          </a:p>
        </p:txBody>
      </p:sp>
      <p:pic>
        <p:nvPicPr>
          <p:cNvPr descr="Slidepack%20figurer/new-rrt-age-statistics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(Tx-period 1, LD only)</a:t>
            </a:r>
          </a:p>
        </p:txBody>
      </p:sp>
      <p:pic>
        <p:nvPicPr>
          <p:cNvPr descr="Slidepack%20figurer/unnamed-chunk-4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4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4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GEOGRAPHICAL ANALYSIS</a:t>
            </a:r>
          </a:p>
        </p:txBody>
      </p:sp>
    </p:spTree>
  </p:cSld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Absolute prevalence of kidney disease</a:t>
            </a:r>
          </a:p>
        </p:txBody>
      </p:sp>
      <p:pic>
        <p:nvPicPr>
          <p:cNvPr descr="Slidepack%20figurer/unnamed-chunk-4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CKD5 not in RRT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Text information</a:t>
            </a:r>
          </a:p>
        </p:txBody>
      </p:sp>
      <p:graphicFrame xmlns:a="http://schemas.openxmlformats.org/drawingml/2006/main" xmlns:r="http://schemas.openxmlformats.org/officeDocument/2006/relationships" xmlns:p="http://schemas.openxmlformats.org/presentationml/2006/main">
        <p:nvGraphicFramePr>
          <p:cNvPr id="62389883" name=""/>
          <p:cNvGraphicFramePr>
            <a:graphicFrameLocks noGrp="true"/>
          </p:cNvGraphicFramePr>
          <p:nvPr/>
        </p:nvGraphicFramePr>
        <p:xfrm rot="0">
          <a:off x="914400" y="1828800"/>
          <a:ext cx="9144000" cy="5486400"/>
        </p:xfrm>
        <a:graphic>
          <a:graphicData uri="http://schemas.openxmlformats.org/drawingml/2006/table">
            <a:tbl>
              <a:tblPr/>
              <a:tblGrid>
                <a:gridCol w="1223462"/>
                <a:gridCol w="571551"/>
                <a:gridCol w="571551"/>
                <a:gridCol w="571551"/>
                <a:gridCol w="571551"/>
              </a:tblGrid>
              <a:tr h="38792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type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V4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425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year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2021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2022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2023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2024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2956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n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314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342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338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349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% Male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68%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71%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Age (mean)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66.3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66.0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66.5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65.5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Age (median)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Age (min)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19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19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Age (max)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96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BMI (mean)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27.7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26.8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27.1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27.0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173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Kjent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91%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91%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RRT kand.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82%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84%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86%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Ikke RRT kand.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T2DM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28%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34%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spcBef>
                <a:spcPts val="3000"/>
              </a:spcBef>
              <a:buNone/>
            </a:pPr>
            <a:r>
              <a:rPr b="1"/>
              <a:t>Status at first time reported as CKD5 (without RRT)</a:t>
            </a:r>
          </a:p>
        </p:txBody>
      </p:sp>
      <p:graphicFrame xmlns:a="http://schemas.openxmlformats.org/drawingml/2006/main" xmlns:r="http://schemas.openxmlformats.org/officeDocument/2006/relationships" xmlns:p="http://schemas.openxmlformats.org/presentationml/2006/main">
        <p:nvGraphicFramePr>
          <p:cNvPr id="511566324" name=""/>
          <p:cNvGraphicFramePr>
            <a:graphicFrameLocks noGrp="true"/>
          </p:cNvGraphicFramePr>
          <p:nvPr/>
        </p:nvGraphicFramePr>
        <p:xfrm rot="0">
          <a:off x="914400" y="1828800"/>
          <a:ext cx="9144000" cy="5486400"/>
        </p:xfrm>
        <a:graphic>
          <a:graphicData uri="http://schemas.openxmlformats.org/drawingml/2006/table">
            <a:tbl>
              <a:tblPr/>
              <a:tblGrid>
                <a:gridCol w="3234241"/>
                <a:gridCol w="540378"/>
              </a:tblGrid>
              <a:tr h="38792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type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2956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Antall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349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eGFR (CKD-EPI 2021, mean) [mL/min/1.73m2])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eGFR (CKD-EPI 2021 - % &lt; 15 mL/min/1.73m2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96%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Creatinine (mean) [µmol/L]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428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Albumin (mean) [g/dL]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Haemoglobin (mean) [g/dL]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Haemoglobin - % with &lt; 10 g/dL)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22%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Proteinuria (ACR&gt;3 and/or PCR&gt;15)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ESA use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Active use of vitamin D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51%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Statin use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173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Not on antihypertensive drugs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Using ACEi or ARB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65%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58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Using &gt;=3 antihypertensive drug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173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Using bicarbonate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CKD5 in RRT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5 x 10
##   rrt_year Antall `% Male` `Age (mean)` `Age (median)` `Age (min)` `Age (max)`
##      &lt;dbl&gt;  &lt;int&gt; &lt;chr&gt;           &lt;dbl&gt;          &lt;dbl&gt;       &lt;dbl&gt;       &lt;dbl&gt;
## 1     2020    551 68%              61.8             66           1          89
## 2     2021    528 66%              63.6             67           3          94
## 3     2022    556 70%              63.7             67           0          89
## 4     2023    561 69%              62.0             66           1          95
## 5     2024    471 69%              62.5             66           1          91
## # i 3 more variables: `TX kand.` &lt;chr&gt;, `Mulig TX kand.` &lt;chr&gt;,
## #   `Ikke TX kand.` &lt;chr&gt;</a:t>
            </a:r>
          </a:p>
        </p:txBody>
      </p:sp>
    </p:spTree>
  </p:cSld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First dialysis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5 x 4
##   rrt_year `TX kand.` `Mulig TX kand.` `Ikke TX kand.`
##      &lt;dbl&gt; &lt;chr&gt;      &lt;chr&gt;            &lt;chr&gt;          
## 1     2020 40%        23%              36%            
## 2     2021 41%        17%              42%            
## 3     2022 38%        23%              39%            
## 4     2023 43%        19%              38%            
## 5     2024 42%        19%              39%</a:t>
            </a:r>
          </a:p>
        </p:txBody>
      </p:sp>
    </p:spTree>
  </p:cSld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First HD (known)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5 x 3
##   rrt_year Fistel Optimal
##      &lt;dbl&gt; &lt;chr&gt;  &lt;chr&gt;  
## 1     2020 40%    NaN%   
## 2     2021 38%    100%   
## 3     2022 37%    100%   
## 4     2023 33%    77%    
## 5     2024 34%    68%</a:t>
            </a:r>
          </a:p>
        </p:txBody>
      </p:sp>
    </p:spTree>
  </p:cSld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ERA diagnoses</a:t>
            </a:r>
          </a:p>
        </p:txBody>
      </p:sp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(from 1990)</a:t>
            </a:r>
          </a:p>
        </p:txBody>
      </p:sp>
      <p:pic>
        <p:nvPicPr>
          <p:cNvPr descr="Slidepack%20figurer/new-rrt-age-statistics-extended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Table 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7 x 6
##   group                                       `2020` `2021` `2022` `2023` `2024`
##   &lt;chr&gt;                                       &lt;chr&gt;  &lt;chr&gt;  &lt;chr&gt;  &lt;chr&gt;  &lt;chr&gt; 
## 1 Hypertension / Renal vascular disease       23%    45%    24%    43%    11%   
## 2 Familial / hereditary nephropathies         17%    10%    9%     33%    25%   
## 3 Diabetes Mellitus                           10%    17%    48%    7%     7%    
## 4 Glomerular disease                          20%    15%    8%     7%     27%   
## 5 Miscellaneous renal disorders               8%     4%     3%     5%     4%    
## 6 Tubulointerstitial disease                  16%    7%     7%     4%     25%   
## 7 Other systemic diseases affecting the kidn~ 6%     2%     2%     1%     1%</a:t>
            </a:r>
          </a:p>
        </p:txBody>
      </p:sp>
    </p:spTree>
  </p:cSld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Table 15</a:t>
            </a:r>
          </a:p>
        </p:txBody>
      </p:sp>
      <p:graphicFrame xmlns:a="http://schemas.openxmlformats.org/drawingml/2006/main" xmlns:r="http://schemas.openxmlformats.org/officeDocument/2006/relationships" xmlns:p="http://schemas.openxmlformats.org/presentationml/2006/main">
        <p:nvGraphicFramePr>
          <p:cNvPr id="475071417" name=""/>
          <p:cNvGraphicFramePr>
            <a:graphicFrameLocks noGrp="true"/>
          </p:cNvGraphicFramePr>
          <p:nvPr/>
        </p:nvGraphicFramePr>
        <p:xfrm rot="0">
          <a:off x="914400" y="1828800"/>
          <a:ext cx="9144000" cy="5486400"/>
        </p:xfrm>
        <a:graphic>
          <a:graphicData uri="http://schemas.openxmlformats.org/drawingml/2006/table">
            <a:tbl>
              <a:tblPr/>
              <a:tblGrid>
                <a:gridCol w="3234241"/>
                <a:gridCol w="571347"/>
                <a:gridCol w="540378"/>
                <a:gridCol w="540378"/>
                <a:gridCol w="618072"/>
              </a:tblGrid>
              <a:tr h="38792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type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V4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8792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treatgroup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Total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HD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PD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Tx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2888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Antall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471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260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157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 54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eGFR (CKD-EPI 2021, mean) [mL/min/1.73m2])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eGFR (CKD-EPI 2021 - % &lt; 15 mL/min/1.73m2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97%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98%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89%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Creatinine (mean) [µmol/L]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671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711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661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508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Albumin (mean) [g/dL]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36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34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36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43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Haemoglobin (mean) [g/dL]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10.1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9.8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10.3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11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Haemoglobin - % with &lt; 10 g/dL)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47%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57%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Proteinuria (ACR&gt;3 and/or PCR&gt;15)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95%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92%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100%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ESA use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49%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51%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52%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35%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Active use of vitamin D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62%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6616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Statin use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66%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61%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76%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173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Not on antihypertensive drugs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7%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1879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Using ACEi or ARB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55%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54%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67%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582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Using &gt;=3 antihypertensive drug 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60%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39%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0">
                      <a:noFill/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90173"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Using bicarbonate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62%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58%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66%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marL="63500" marR="6350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cap="none" sz="1100" i="0" b="0" u="none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cs typeface="Arial"/>
                          <a:ea typeface="Arial"/>
                          <a:sym typeface="Arial"/>
                        </a:rPr>
                        <a:t>63%</a:t>
                      </a:r>
                    </a:p>
                  </a:txBody>
                  <a:tcPr anchor="ctr" marB="63500" marT="63500" marR="0" marL="0">
                    <a:lnL algn="ctr" cmpd="sng" cap="flat" w="0">
                      <a:noFill/>
                      <a:prstDash val="solid"/>
                    </a:lnL>
                    <a:lnR algn="ctr" cmpd="sng" cap="flat" w="0">
                      <a:noFill/>
                      <a:prstDash val="solid"/>
                    </a:lnR>
                    <a:lnT algn="ctr" cmpd="sng" cap="flat" w="0">
                      <a:noFill/>
                      <a:prstDash val="solid"/>
                    </a:lnT>
                    <a:lnB algn="ctr" cmpd="sng" cap="flat" w="19050">
                      <a:solidFill>
                        <a:srgbClr val="666666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Table 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8 x 8
##   group    `1980-89` `1990-99` `2000-04` `2005-09` `2010-14` `2015-19` `2020-23`
##   &lt;chr&gt;    &lt;chr&gt;     &lt;chr&gt;     &lt;chr&gt;     &lt;chr&gt;     &lt;chr&gt;     &lt;chr&gt;     &lt;chr&gt;    
## 1 Hyperte~ 6%        21%       28%       30%       34%       31%       32%      
## 2 Glomeru~ 39%       32%       22%       22%       20%       20%       21%      
## 3 Diabete~ 13%       11%       15%       16%       16%       17%       16%      
## 4 Familia~ 11%       10%       10%       9%        9%        10%       12%      
## 5 Tubuloi~ 16%       13%       11%       10%       10%       9%        9%       
## 6 Miscell~ 3%        3%        3%        4%        4%        6%        6%       
## 7 Other s~ 9%        7%        6%        5%        4%        6%        5%       
## 8 Unknown  3%        4%        4%        4%        2%        NA%       NA%</a:t>
            </a:r>
          </a:p>
        </p:txBody>
      </p:sp>
    </p:spTree>
  </p:cSld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Table 16 totals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7 x 2
## # Groups:   period [7]
##   period      n
##   &lt;chr&gt;   &lt;int&gt;
## 1 1980-89  2038
## 2 1990-99  3247
## 3 2000-04  2152
## 4 2005-09  2586
## 5 2010-14  2571
## 6 2015-19  2798
## 7 2020-23  2196</a:t>
            </a:r>
          </a:p>
        </p:txBody>
      </p:sp>
    </p:spTree>
  </p:cSld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Patients below 16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3 x 2
## # Groups:   Skjematype [3]
##   Skjematype                                    n
##   &lt;chr&gt;                                     &lt;int&gt;
## 1 Dialyse: PD                                   2
## 2 NyreTXskjema: 21: levende beslektet donor     2
## 3 NyreTXskjema: 23: avdød donor                 1</a:t>
            </a:r>
          </a:p>
        </p:txBody>
      </p:sp>
    </p:spTree>
  </p:cSld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CKD5 Prevalence (report year)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5 x 2
##       n  year
##   &lt;int&gt; &lt;int&gt;
## 1   557  2020
## 2   562  2021
## 3   598  2022
## 4   578  2023
## 5   547  2024</a:t>
            </a:r>
          </a:p>
        </p:txBody>
      </p:sp>
    </p:spTree>
  </p:cSld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RRT 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        type    V3   V1   V2   V4
## 1 treatgroup Total   HD   PD   Tx
## 2          n  5226 1310  402 3514
## 3   age_mean  60.8 66.4 66.3 58.1
## 4 age_median  62.5 68.7 69.8 59.6
## 5    age_min   1.1 21.0 13.2  1.1
## 6    age_max  93.8 93.8 91.9 93.3
## 7       male   65%  68%  71%  63%</a:t>
            </a:r>
          </a:p>
        </p:txBody>
      </p:sp>
    </p:spTree>
  </p:cSld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Inclusion in registry before RRT (CKD5 before RRT)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11 x 3
## # Groups:   treatgroup, not_before [11]
##    treatgroup not_before     n
##    &lt;chr&gt;      &lt;lgl&gt;      &lt;int&gt;
##  1 HD         FALSE          5
##  2 HD         TRUE         131
##  3 HD         NA           124
##  4 PD         FALSE          1
##  5 PD         TRUE         101
##  6 PD         NA            55
##  7 Total      FALSE          6
##  8 Total      TRUE         268
##  9 Total      NA           197
## 10 Tx         TRUE          36
## 11 Tx         NA            18</a:t>
            </a:r>
          </a:p>
        </p:txBody>
      </p:sp>
    </p:spTree>
  </p:cSld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Time to RRT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5 x 5
##   rrt_year median_months mean_months min_months max_months
##      &lt;dbl&gt;         &lt;dbl&gt;       &lt;dbl&gt;      &lt;dbl&gt;      &lt;dbl&gt;
## 1     2020          12.6        18.2     -46.4       129. 
## 2     2021          12.9        17.0     -38.0        80.3
## 3     2022          13.0        16.6      -3.12       91.4
## 4     2023          11.7        16.6      -1.61       70.7
## 5     2024          13.1        16.3      -3.15      113.</a:t>
            </a:r>
          </a:p>
        </p:txBody>
      </p:sp>
    </p:spTree>
  </p:cSld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COVID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4 x 6
## # Groups:   LastTreat [4]
##   LastTreat `2020` `2021` `2022` `2023` `2024`
##   &lt;chr&gt;      &lt;int&gt;  &lt;int&gt;  &lt;int&gt;  &lt;int&gt;  &lt;int&gt;
## 1 NyreTx         5     20     57     13      5
## 2 Senter HD      3      1      5      4      1
## 3 CKD5          NA      1      4      3     NA
## 4 PD            NA      1      6     NA     NA</a:t>
            </a:r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(from 1960)</a:t>
            </a:r>
          </a:p>
        </p:txBody>
      </p:sp>
      <p:pic>
        <p:nvPicPr>
          <p:cNvPr descr="Slidepack%20figurer/new-rrt-age-statistics-extended-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Transplantation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5 x 5
##    year     n first retx  living
##   &lt;dbl&gt; &lt;int&gt; &lt;chr&gt; &lt;chr&gt; &lt;chr&gt; 
## 1  2020   237 83%   17%   24%   
## 2  2021   232 84%   16%   29%   
## 3  2022   232 81%   19%   20%   
## 4  2023   240 87%   13%   20%   
## 5  2024   252 86%   14%   28%</a:t>
            </a:r>
          </a:p>
        </p:txBody>
      </p:sp>
    </p:spTree>
  </p:cSld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Dialysis before 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1 x 8
##   dial_days_mean dial_days_median dial_days_min dial_days_max dial_years_mean
##   &lt;drtn&gt;         &lt;drtn&gt;           &lt;drtn&gt;        &lt;drtn&gt;                  &lt;dbl&gt;
## 1 1022.58 days   796.0208 days    60 days       10597 days               2.80
## # i 3 more variables: dial_years_median &lt;dbl&gt;, dial_years_min &lt;dbl&gt;,
## #   dial_years_max &lt;dbl&gt;</a:t>
            </a:r>
          </a:p>
        </p:txBody>
      </p:sp>
    </p:spTree>
  </p:cSld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Accessibility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4 x 9
## # Groups:   donor_type [2]
##   donor_type tx_seq_label     n  mean median   min   max above_65 above_75
##   &lt;chr&gt;      &lt;chr&gt;        &lt;int&gt; &lt;dbl&gt;  &lt;dbl&gt; &lt;dbl&gt; &lt;dbl&gt; &lt;chr&gt;    &lt;chr&gt;   
## 1 DD         First Tx       157  57.0     60     1    79 34%      7%      
## 2 DD         Re Tx           25  52.3     54    30    69 4%       0%      
## 3 LD         First Tx        59  43.1     44     6    77 12%      3%      
## 4 LD         Re Tx           11  53.3     61    23    73 18%      0%</a:t>
            </a:r>
          </a:p>
        </p:txBody>
      </p:sp>
    </p:spTree>
  </p:cSld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Waiting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2 x 5
##   tx_seq_label  mean median    min   max
##   &lt;chr&gt;        &lt;dbl&gt;  &lt;dbl&gt;  &lt;dbl&gt; &lt;dbl&gt;
## 1 First Tx      25.8   23.6 0.0657  73.7
## 2 Re Tx         30.4   24.6 1.77   105.</a:t>
            </a:r>
          </a:p>
        </p:txBody>
      </p:sp>
    </p:spTree>
  </p:cSld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Death in CKD5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6 x 6
##   LastTreat     n age_median age_mean age_min age_max
##   &lt;chr&gt;     &lt;int&gt;      &lt;dbl&gt;    &lt;dbl&gt;   &lt;dbl&gt;   &lt;dbl&gt;
## 1 CKD5         94         81     80.5      56      93
## 2 HjemmeHD      4         70     69.2      56      81
## 3 NyreTx      144         73     72.5      36      94
## 4 PD           91         75     74.8      10      96
## 5 Senter HD   224         75     73.1      31      93
## 6 Total       557         76     74.4      10      96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43 x 2
##    MorsReasonEDTA     n
##    &lt;chr&gt;          &lt;int&gt;
##  1 0                 57
##  2 67                52
##  3 15                46
##  4 31                39
##  5 35                39
##  6 64                33
##  7 11                30
##  8 103               29
##  9 14                28
## 10 34                25
## # i 33 more rows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4 x 2
## # Groups:   LastTreat [4]
##   LastTreat     n
##   &lt;chr&gt;     &lt;int&gt;
## 1 CKD5          2
## 2 NyreTx        9
## 3 PD            1
## 4 Senter HD     9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1 x 4
##    mean median    min   max
##   &lt;dbl&gt;  &lt;dbl&gt;  &lt;dbl&gt; &lt;dbl&gt;
## 1  8.84   5.38 0.0301  48.9</a:t>
            </a:r>
          </a:p>
        </p:txBody>
      </p:sp>
    </p:spTree>
  </p:cSld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Fun facts (transplantation), immunosuppression</a:t>
            </a:r>
          </a:p>
        </p:txBody>
      </p:sp>
      <p:pic>
        <p:nvPicPr>
          <p:cNvPr descr="Slidepack%20figurer/unnamed-chunk-7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Fun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1 x 4
##   oldest youngest n_above_70 n_above_80
##    &lt;dbl&gt;    &lt;dbl&gt;      &lt;int&gt;      &lt;int&gt;
## 1     84        0       1104         47</a:t>
            </a:r>
          </a:p>
        </p:txBody>
      </p:sp>
    </p:spTree>
  </p:cSld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Method for blood pressure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21 x 5
## # Groups:   TreatmentAnnual [5]
##    TreatmentAnnual BPmethod            n  perc total
##    &lt;chr&gt;           &lt;chr&gt;           &lt;int&gt; &lt;dbl&gt; &lt;int&gt;
##  1 BetacelleTx     Hjemme              1    33     3
##  2 BetacelleTx     Kontor tilstede     2    67     3
##  3 CKD5            24-timers           1     0   284
##  4 CKD5            Hjemme             19     7   284
##  5 CKD5            Ikke målt           4     1   284
##  6 CKD5            Kontor alene       26     9   284
##  7 CKD5            Kontor tilstede   234    82   284
##  8 Dialyse         24-timers           4     0  1098
##  9 Dialyse         Hjemme             16     1  1098
## 10 Dialyse         Kontor alene       11     1  1098
## # i 11 more rows</a:t>
            </a:r>
          </a:p>
        </p:txBody>
      </p:sp>
    </p:spTree>
  </p:cSld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Adherence</a:t>
            </a:r>
          </a:p>
        </p:txBody>
      </p:sp>
      <p:pic>
        <p:nvPicPr>
          <p:cNvPr descr="Slidepack%20figurer/unnamed-chunk-7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Best access for dialysis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latin typeface="Courier"/>
              </a:rPr>
              <a:t>## # A tibble: 2 x 2
## # Groups:   RRTTreatHDvia [2]
##   RRTTreatHDvia     n
##   &lt;chr&gt;         &lt;int&gt;
## 1 Fistel           16
## 2 Kateter          17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3 x 3
##   LastAccessType     n  perc
##   &lt;chr&gt;          &lt;int&gt; &lt;dbl&gt;
## 1 Fistel           334 56.8 
## 2 Graft              9  1.53
## 3 Kateter          245 41.7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6 x 3
## # Groups:   optimal, TreatmentAnnual [6]
##   optimal     TreatmentAnnual     n
##   &lt;chr&gt;       &lt;chr&gt;           &lt;int&gt;
## 1 Not optimal HjemmeHD            4
## 2 Not optimal PD med HD           3
## 3 Not optimal Senter HD         102
## 4 Optimal     HjemmeHD           20
## 5 Optimal     PD med HD           1
## 6 Optimal     Senter HD         567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2 x 3
##   DialysisReason              n  perc
##   &lt;chr&gt;                   &lt;int&gt; &lt;dbl&gt;
## 1 Optimalisert behandling   854  77.8
## 2 Symptomlindrende          244  22.2</a:t>
            </a:r>
          </a:p>
          <a:p>
            <a:pPr lvl="0" indent="0">
              <a:buNone/>
            </a:pPr>
            <a:r>
              <a:rPr>
                <a:latin typeface="Courier"/>
              </a:rPr>
              <a:t>## # A tibble: 6 x 3
##   TreatmentAnnual   HIF   ESA
##   &lt;chr&gt;           &lt;int&gt; &lt;int&gt;
## 1 BetacelleTx         0     0
## 2 Biopsi              0     0
## 3 CKD5                6   182
## 4 Dialyse             3  1370
## 5 NyreTx              0   203
## 6 Recovered           0     1</a:t>
            </a:r>
          </a:p>
        </p:txBody>
      </p:sp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(IQR ribbon from 1960)</a:t>
            </a:r>
          </a:p>
        </p:txBody>
      </p:sp>
      <p:pic>
        <p:nvPicPr>
          <p:cNvPr descr="Slidepack%20figurer/new-rrt-age-statistics-extended-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Prevalence of infection after Tx</a:t>
            </a:r>
          </a:p>
        </p:txBody>
      </p:sp>
      <p:pic>
        <p:nvPicPr>
          <p:cNvPr descr="Slidepack%20figurer/unnamed-chunk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Prevalence of infection after Tx by type</a:t>
            </a:r>
          </a:p>
        </p:txBody>
      </p:sp>
      <p:pic>
        <p:nvPicPr>
          <p:cNvPr descr="Slidepack%20figurer/unnamed-chunk-1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RRT prevalence</a:t>
            </a:r>
          </a:p>
        </p:txBody>
      </p:sp>
      <p:pic>
        <p:nvPicPr>
          <p:cNvPr descr="Slidepack%20figurer/unnamed-chunk-1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ANALYSIS</a:t>
            </a:r>
          </a:p>
        </p:txBody>
      </p:sp>
      <p:pic>
        <p:nvPicPr>
          <p:cNvPr descr="Slidepack%20figurer/unnamed-chunk-1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(first KRT)</a:t>
            </a:r>
          </a:p>
        </p:txBody>
      </p:sp>
      <p:pic>
        <p:nvPicPr>
          <p:cNvPr descr="Slidepack%20figurer/unnamed-chunk-1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5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5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5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(first KRT and patient age)</a:t>
            </a:r>
          </a:p>
        </p:txBody>
      </p:sp>
      <p:pic>
        <p:nvPicPr>
          <p:cNvPr descr="Slidepack%20figurer/unnamed-chunk-1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6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6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6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(first KRT and Tx-candidacy)</a:t>
            </a:r>
          </a:p>
        </p:txBody>
      </p:sp>
      <p:pic>
        <p:nvPicPr>
          <p:cNvPr descr="Slidepack%20figurer/unnamed-chunk-1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7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7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7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(related, unrelated, deceased)</a:t>
            </a:r>
          </a:p>
        </p:txBody>
      </p:sp>
      <p:pic>
        <p:nvPicPr>
          <p:cNvPr descr="Slidepack%20figurer/unnamed-chunk-1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Yearly renal transplantations (first vs reTx)</a:t>
            </a:r>
          </a:p>
        </p:txBody>
      </p:sp>
      <p:pic>
        <p:nvPicPr>
          <p:cNvPr descr="Slidepack%20figurer/yearly-tx-seq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(DD vs LD)</a:t>
            </a:r>
          </a:p>
        </p:txBody>
      </p:sp>
      <p:pic>
        <p:nvPicPr>
          <p:cNvPr descr="Slidepack%20figurer/unnamed-chunk-1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yearly-tx-seq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(CMV, LD+DD)</a:t>
            </a:r>
          </a:p>
        </p:txBody>
      </p:sp>
      <p:pic>
        <p:nvPicPr>
          <p:cNvPr descr="Slidepack%20figurer/unnamed-chunk-2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Fraction LD/DD by center (last 5 years)</a:t>
            </a:r>
          </a:p>
        </p:txBody>
      </p:sp>
      <p:pic>
        <p:nvPicPr>
          <p:cNvPr descr="Slidepack%20figurer/donor-type-center-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donor-type-center-rev-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(CMV by donor type)</a:t>
            </a:r>
          </a:p>
        </p:txBody>
      </p:sp>
      <p:pic>
        <p:nvPicPr>
          <p:cNvPr descr="Slidepack%20figurer/unnamed-chunk-2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Slidepack</dc:title>
  <dc:creator>Norsk Nyreregister</dc:creator>
  <cp:keywords/>
  <dcterms:created xsi:type="dcterms:W3CDTF">2025-03-12T08:17:48Z</dcterms:created>
  <dcterms:modified xsi:type="dcterms:W3CDTF">2025-03-12T08:17:48Z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2025-03-12</vt:lpwstr>
  </property>
  <property fmtid="{D5CDD505-2E9C-101B-9397-08002B2CF9AE}" pid="3" name="output">
    <vt:lpwstr>powerpoint_presentation</vt:lpwstr>
  </property>
</Properties>
</file>